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141948-48F1-4FD1-AF85-2B2CFF894AE8}" v="1" dt="2022-12-07T21:01:03.0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76" autoAdjust="0"/>
    <p:restoredTop sz="72470" autoAdjust="0"/>
  </p:normalViewPr>
  <p:slideViewPr>
    <p:cSldViewPr snapToGrid="0">
      <p:cViewPr varScale="1">
        <p:scale>
          <a:sx n="81" d="100"/>
          <a:sy n="81" d="100"/>
        </p:scale>
        <p:origin x="1566"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88D4CE2F-3FBD-4661-BB64-CCE07A8C0DD5}"/>
    <pc:docChg chg="undo custSel delSld modSld">
      <pc:chgData name="Costner, Bayley" userId="2a58abfe-bf9e-4cc1-9dde-744d7a979601" providerId="ADAL" clId="{88D4CE2F-3FBD-4661-BB64-CCE07A8C0DD5}" dt="2022-10-19T16:11:57.866" v="165" actId="14826"/>
      <pc:docMkLst>
        <pc:docMk/>
      </pc:docMkLst>
      <pc:sldChg chg="addSp delSp modSp mod">
        <pc:chgData name="Costner, Bayley" userId="2a58abfe-bf9e-4cc1-9dde-744d7a979601" providerId="ADAL" clId="{88D4CE2F-3FBD-4661-BB64-CCE07A8C0DD5}" dt="2022-10-19T15:51:03.073" v="2"/>
        <pc:sldMkLst>
          <pc:docMk/>
          <pc:sldMk cId="1711352330" sldId="256"/>
        </pc:sldMkLst>
        <pc:spChg chg="mod">
          <ac:chgData name="Costner, Bayley" userId="2a58abfe-bf9e-4cc1-9dde-744d7a979601" providerId="ADAL" clId="{88D4CE2F-3FBD-4661-BB64-CCE07A8C0DD5}" dt="2022-10-19T15:51:03.073" v="2"/>
          <ac:spMkLst>
            <pc:docMk/>
            <pc:sldMk cId="1711352330" sldId="256"/>
            <ac:spMk id="3" creationId="{931932A1-7454-4B78-B394-3713697727FA}"/>
          </ac:spMkLst>
        </pc:spChg>
        <pc:spChg chg="add del">
          <ac:chgData name="Costner, Bayley" userId="2a58abfe-bf9e-4cc1-9dde-744d7a979601" providerId="ADAL" clId="{88D4CE2F-3FBD-4661-BB64-CCE07A8C0DD5}" dt="2022-10-19T15:50:54.446" v="1" actId="22"/>
          <ac:spMkLst>
            <pc:docMk/>
            <pc:sldMk cId="1711352330" sldId="256"/>
            <ac:spMk id="6" creationId="{592AF549-35D1-49D9-BD0D-2C590EA7ACEC}"/>
          </ac:spMkLst>
        </pc:spChg>
      </pc:sldChg>
      <pc:sldChg chg="modNotes modNotesTx">
        <pc:chgData name="Costner, Bayley" userId="2a58abfe-bf9e-4cc1-9dde-744d7a979601" providerId="ADAL" clId="{88D4CE2F-3FBD-4661-BB64-CCE07A8C0DD5}" dt="2022-10-19T15:51:11.045" v="14" actId="20577"/>
        <pc:sldMkLst>
          <pc:docMk/>
          <pc:sldMk cId="412258708" sldId="270"/>
        </pc:sldMkLst>
      </pc:sldChg>
      <pc:sldChg chg="modSp modNotes">
        <pc:chgData name="Costner, Bayley" userId="2a58abfe-bf9e-4cc1-9dde-744d7a979601" providerId="ADAL" clId="{88D4CE2F-3FBD-4661-BB64-CCE07A8C0DD5}" dt="2022-10-19T15:51:03.073" v="2"/>
        <pc:sldMkLst>
          <pc:docMk/>
          <pc:sldMk cId="3380238284" sldId="273"/>
        </pc:sldMkLst>
        <pc:spChg chg="mod">
          <ac:chgData name="Costner, Bayley" userId="2a58abfe-bf9e-4cc1-9dde-744d7a979601" providerId="ADAL" clId="{88D4CE2F-3FBD-4661-BB64-CCE07A8C0DD5}" dt="2022-10-19T15:51:03.073" v="2"/>
          <ac:spMkLst>
            <pc:docMk/>
            <pc:sldMk cId="3380238284" sldId="273"/>
            <ac:spMk id="4" creationId="{A3560EF0-DF41-40A6-889B-45B12E8526AE}"/>
          </ac:spMkLst>
        </pc:spChg>
      </pc:sldChg>
      <pc:sldChg chg="del">
        <pc:chgData name="Costner, Bayley" userId="2a58abfe-bf9e-4cc1-9dde-744d7a979601" providerId="ADAL" clId="{88D4CE2F-3FBD-4661-BB64-CCE07A8C0DD5}" dt="2022-10-19T16:10:38.133" v="162" actId="2696"/>
        <pc:sldMkLst>
          <pc:docMk/>
          <pc:sldMk cId="3015444443" sldId="277"/>
        </pc:sldMkLst>
      </pc:sldChg>
      <pc:sldChg chg="modSp mod modNotes modNotesTx">
        <pc:chgData name="Costner, Bayley" userId="2a58abfe-bf9e-4cc1-9dde-744d7a979601" providerId="ADAL" clId="{88D4CE2F-3FBD-4661-BB64-CCE07A8C0DD5}" dt="2022-10-19T16:11:38.584" v="164" actId="14826"/>
        <pc:sldMkLst>
          <pc:docMk/>
          <pc:sldMk cId="65851916" sldId="278"/>
        </pc:sldMkLst>
        <pc:spChg chg="mod">
          <ac:chgData name="Costner, Bayley" userId="2a58abfe-bf9e-4cc1-9dde-744d7a979601" providerId="ADAL" clId="{88D4CE2F-3FBD-4661-BB64-CCE07A8C0DD5}" dt="2022-10-19T15:51:03.073" v="2"/>
          <ac:spMkLst>
            <pc:docMk/>
            <pc:sldMk cId="65851916" sldId="278"/>
            <ac:spMk id="4" creationId="{46BE5F69-E9BC-41C7-BF6B-EB4B224032B2}"/>
          </ac:spMkLst>
        </pc:spChg>
        <pc:spChg chg="mod">
          <ac:chgData name="Costner, Bayley" userId="2a58abfe-bf9e-4cc1-9dde-744d7a979601" providerId="ADAL" clId="{88D4CE2F-3FBD-4661-BB64-CCE07A8C0DD5}" dt="2022-10-19T15:51:25.827" v="24" actId="20577"/>
          <ac:spMkLst>
            <pc:docMk/>
            <pc:sldMk cId="65851916" sldId="278"/>
            <ac:spMk id="27" creationId="{1CF04D93-3E9C-4C93-BD11-1AB334ECA8EC}"/>
          </ac:spMkLst>
        </pc:spChg>
        <pc:spChg chg="mod">
          <ac:chgData name="Costner, Bayley" userId="2a58abfe-bf9e-4cc1-9dde-744d7a979601" providerId="ADAL" clId="{88D4CE2F-3FBD-4661-BB64-CCE07A8C0DD5}" dt="2022-10-19T15:51:28.554" v="27" actId="20577"/>
          <ac:spMkLst>
            <pc:docMk/>
            <pc:sldMk cId="65851916" sldId="278"/>
            <ac:spMk id="28" creationId="{4A74CDCB-94E0-4602-A364-BEBAB933C949}"/>
          </ac:spMkLst>
        </pc:spChg>
        <pc:spChg chg="mod">
          <ac:chgData name="Costner, Bayley" userId="2a58abfe-bf9e-4cc1-9dde-744d7a979601" providerId="ADAL" clId="{88D4CE2F-3FBD-4661-BB64-CCE07A8C0DD5}" dt="2022-10-19T15:51:30.973" v="30" actId="20577"/>
          <ac:spMkLst>
            <pc:docMk/>
            <pc:sldMk cId="65851916" sldId="278"/>
            <ac:spMk id="29" creationId="{C1505505-BB78-40E3-B8B6-4C8BE22EB53C}"/>
          </ac:spMkLst>
        </pc:spChg>
        <pc:spChg chg="mod">
          <ac:chgData name="Costner, Bayley" userId="2a58abfe-bf9e-4cc1-9dde-744d7a979601" providerId="ADAL" clId="{88D4CE2F-3FBD-4661-BB64-CCE07A8C0DD5}" dt="2022-10-19T15:51:22.927" v="21" actId="20577"/>
          <ac:spMkLst>
            <pc:docMk/>
            <pc:sldMk cId="65851916" sldId="278"/>
            <ac:spMk id="34" creationId="{37703234-D993-4C43-91A3-E55AA7BD1D32}"/>
          </ac:spMkLst>
        </pc:spChg>
        <pc:picChg chg="mod">
          <ac:chgData name="Costner, Bayley" userId="2a58abfe-bf9e-4cc1-9dde-744d7a979601" providerId="ADAL" clId="{88D4CE2F-3FBD-4661-BB64-CCE07A8C0DD5}" dt="2022-10-19T16:11:05.783" v="163" actId="14826"/>
          <ac:picMkLst>
            <pc:docMk/>
            <pc:sldMk cId="65851916" sldId="278"/>
            <ac:picMk id="23" creationId="{AE1DD9CA-8F8E-43F8-AB52-DC6B3C9FD08B}"/>
          </ac:picMkLst>
        </pc:picChg>
        <pc:picChg chg="mod">
          <ac:chgData name="Costner, Bayley" userId="2a58abfe-bf9e-4cc1-9dde-744d7a979601" providerId="ADAL" clId="{88D4CE2F-3FBD-4661-BB64-CCE07A8C0DD5}" dt="2022-10-19T16:11:38.584" v="164" actId="14826"/>
          <ac:picMkLst>
            <pc:docMk/>
            <pc:sldMk cId="65851916" sldId="278"/>
            <ac:picMk id="25" creationId="{7133D1E7-FA07-44D0-9EB0-EA49F78B8931}"/>
          </ac:picMkLst>
        </pc:picChg>
      </pc:sldChg>
      <pc:sldChg chg="modNotes">
        <pc:chgData name="Costner, Bayley" userId="2a58abfe-bf9e-4cc1-9dde-744d7a979601" providerId="ADAL" clId="{88D4CE2F-3FBD-4661-BB64-CCE07A8C0DD5}" dt="2022-10-19T15:51:03.073" v="2"/>
        <pc:sldMkLst>
          <pc:docMk/>
          <pc:sldMk cId="3393598430" sldId="286"/>
        </pc:sldMkLst>
      </pc:sldChg>
      <pc:sldChg chg="modSp">
        <pc:chgData name="Costner, Bayley" userId="2a58abfe-bf9e-4cc1-9dde-744d7a979601" providerId="ADAL" clId="{88D4CE2F-3FBD-4661-BB64-CCE07A8C0DD5}" dt="2022-10-19T16:11:57.866" v="165" actId="14826"/>
        <pc:sldMkLst>
          <pc:docMk/>
          <pc:sldMk cId="848908219" sldId="295"/>
        </pc:sldMkLst>
        <pc:picChg chg="mod">
          <ac:chgData name="Costner, Bayley" userId="2a58abfe-bf9e-4cc1-9dde-744d7a979601" providerId="ADAL" clId="{88D4CE2F-3FBD-4661-BB64-CCE07A8C0DD5}" dt="2022-10-19T16:11:57.866" v="165" actId="14826"/>
          <ac:picMkLst>
            <pc:docMk/>
            <pc:sldMk cId="848908219" sldId="295"/>
            <ac:picMk id="24" creationId="{1626B609-2C65-4467-B199-99ADB73ADD48}"/>
          </ac:picMkLst>
        </pc:picChg>
      </pc:sldChg>
      <pc:sldChg chg="del">
        <pc:chgData name="Costner, Bayley" userId="2a58abfe-bf9e-4cc1-9dde-744d7a979601" providerId="ADAL" clId="{88D4CE2F-3FBD-4661-BB64-CCE07A8C0DD5}" dt="2022-10-19T16:10:38.133" v="162" actId="2696"/>
        <pc:sldMkLst>
          <pc:docMk/>
          <pc:sldMk cId="2857163895" sldId="296"/>
        </pc:sldMkLst>
      </pc:sldChg>
      <pc:sldChg chg="del">
        <pc:chgData name="Costner, Bayley" userId="2a58abfe-bf9e-4cc1-9dde-744d7a979601" providerId="ADAL" clId="{88D4CE2F-3FBD-4661-BB64-CCE07A8C0DD5}" dt="2022-10-19T16:10:38.133" v="162" actId="2696"/>
        <pc:sldMkLst>
          <pc:docMk/>
          <pc:sldMk cId="2730844521" sldId="297"/>
        </pc:sldMkLst>
      </pc:sldChg>
      <pc:sldChg chg="del">
        <pc:chgData name="Costner, Bayley" userId="2a58abfe-bf9e-4cc1-9dde-744d7a979601" providerId="ADAL" clId="{88D4CE2F-3FBD-4661-BB64-CCE07A8C0DD5}" dt="2022-10-19T16:10:38.133" v="162" actId="2696"/>
        <pc:sldMkLst>
          <pc:docMk/>
          <pc:sldMk cId="1909763988" sldId="298"/>
        </pc:sldMkLst>
      </pc:sldChg>
      <pc:sldChg chg="del">
        <pc:chgData name="Costner, Bayley" userId="2a58abfe-bf9e-4cc1-9dde-744d7a979601" providerId="ADAL" clId="{88D4CE2F-3FBD-4661-BB64-CCE07A8C0DD5}" dt="2022-10-19T16:10:38.133" v="162" actId="2696"/>
        <pc:sldMkLst>
          <pc:docMk/>
          <pc:sldMk cId="3656542971" sldId="299"/>
        </pc:sldMkLst>
      </pc:sldChg>
      <pc:sldChg chg="del">
        <pc:chgData name="Costner, Bayley" userId="2a58abfe-bf9e-4cc1-9dde-744d7a979601" providerId="ADAL" clId="{88D4CE2F-3FBD-4661-BB64-CCE07A8C0DD5}" dt="2022-10-19T16:10:38.133" v="162" actId="2696"/>
        <pc:sldMkLst>
          <pc:docMk/>
          <pc:sldMk cId="1174635175" sldId="300"/>
        </pc:sldMkLst>
      </pc:sldChg>
      <pc:sldChg chg="modSp">
        <pc:chgData name="Costner, Bayley" userId="2a58abfe-bf9e-4cc1-9dde-744d7a979601" providerId="ADAL" clId="{88D4CE2F-3FBD-4661-BB64-CCE07A8C0DD5}" dt="2022-10-19T15:51:03.073" v="2"/>
        <pc:sldMkLst>
          <pc:docMk/>
          <pc:sldMk cId="1002511331" sldId="302"/>
        </pc:sldMkLst>
        <pc:spChg chg="mod">
          <ac:chgData name="Costner, Bayley" userId="2a58abfe-bf9e-4cc1-9dde-744d7a979601" providerId="ADAL" clId="{88D4CE2F-3FBD-4661-BB64-CCE07A8C0DD5}" dt="2022-10-19T15:51:03.073" v="2"/>
          <ac:spMkLst>
            <pc:docMk/>
            <pc:sldMk cId="1002511331" sldId="302"/>
            <ac:spMk id="4" creationId="{46BE5F69-E9BC-41C7-BF6B-EB4B224032B2}"/>
          </ac:spMkLst>
        </pc:spChg>
      </pc:sldChg>
    </pc:docChg>
  </pc:docChgLst>
  <pc:docChgLst>
    <pc:chgData name="Sheth, Rohan" userId="0b6da9f0-4e13-4f6a-80ee-55c9a7700dcb" providerId="ADAL" clId="{86141948-48F1-4FD1-AF85-2B2CFF894AE8}"/>
    <pc:docChg chg="custSel modSld">
      <pc:chgData name="Sheth, Rohan" userId="0b6da9f0-4e13-4f6a-80ee-55c9a7700dcb" providerId="ADAL" clId="{86141948-48F1-4FD1-AF85-2B2CFF894AE8}" dt="2022-12-07T21:01:03.041" v="51"/>
      <pc:docMkLst>
        <pc:docMk/>
      </pc:docMkLst>
      <pc:sldChg chg="modNotesTx">
        <pc:chgData name="Sheth, Rohan" userId="0b6da9f0-4e13-4f6a-80ee-55c9a7700dcb" providerId="ADAL" clId="{86141948-48F1-4FD1-AF85-2B2CFF894AE8}" dt="2022-10-28T14:49:26.845" v="10" actId="20577"/>
        <pc:sldMkLst>
          <pc:docMk/>
          <pc:sldMk cId="1711352330" sldId="256"/>
        </pc:sldMkLst>
      </pc:sldChg>
      <pc:sldChg chg="addSp delSp modSp mod modAnim modNotesTx">
        <pc:chgData name="Sheth, Rohan" userId="0b6da9f0-4e13-4f6a-80ee-55c9a7700dcb" providerId="ADAL" clId="{86141948-48F1-4FD1-AF85-2B2CFF894AE8}" dt="2022-10-28T14:49:54.676" v="19" actId="1076"/>
        <pc:sldMkLst>
          <pc:docMk/>
          <pc:sldMk cId="3380238284" sldId="273"/>
        </pc:sldMkLst>
        <pc:spChg chg="add del mod">
          <ac:chgData name="Sheth, Rohan" userId="0b6da9f0-4e13-4f6a-80ee-55c9a7700dcb" providerId="ADAL" clId="{86141948-48F1-4FD1-AF85-2B2CFF894AE8}" dt="2022-10-28T14:49:34.972" v="12" actId="478"/>
          <ac:spMkLst>
            <pc:docMk/>
            <pc:sldMk cId="3380238284" sldId="273"/>
            <ac:spMk id="3" creationId="{1834DD5F-CB07-4CA5-A6FF-3AE657199902}"/>
          </ac:spMkLst>
        </pc:spChg>
        <pc:spChg chg="del">
          <ac:chgData name="Sheth, Rohan" userId="0b6da9f0-4e13-4f6a-80ee-55c9a7700dcb" providerId="ADAL" clId="{86141948-48F1-4FD1-AF85-2B2CFF894AE8}" dt="2022-10-28T14:49:34.222" v="11" actId="478"/>
          <ac:spMkLst>
            <pc:docMk/>
            <pc:sldMk cId="3380238284" sldId="273"/>
            <ac:spMk id="4" creationId="{A3560EF0-DF41-40A6-889B-45B12E8526AE}"/>
          </ac:spMkLst>
        </pc:spChg>
        <pc:spChg chg="del">
          <ac:chgData name="Sheth, Rohan" userId="0b6da9f0-4e13-4f6a-80ee-55c9a7700dcb" providerId="ADAL" clId="{86141948-48F1-4FD1-AF85-2B2CFF894AE8}" dt="2022-10-28T14:49:36.158" v="13" actId="478"/>
          <ac:spMkLst>
            <pc:docMk/>
            <pc:sldMk cId="3380238284" sldId="273"/>
            <ac:spMk id="5" creationId="{586496FA-FBA1-4991-B52E-BEE6274D1B8E}"/>
          </ac:spMkLst>
        </pc:spChg>
        <pc:spChg chg="add del mod">
          <ac:chgData name="Sheth, Rohan" userId="0b6da9f0-4e13-4f6a-80ee-55c9a7700dcb" providerId="ADAL" clId="{86141948-48F1-4FD1-AF85-2B2CFF894AE8}" dt="2022-10-28T14:49:37.533" v="14" actId="478"/>
          <ac:spMkLst>
            <pc:docMk/>
            <pc:sldMk cId="3380238284" sldId="273"/>
            <ac:spMk id="7" creationId="{8BB63A71-6FAA-4BBC-BB5E-1C2B8D9FE19F}"/>
          </ac:spMkLst>
        </pc:spChg>
        <pc:picChg chg="add mod">
          <ac:chgData name="Sheth, Rohan" userId="0b6da9f0-4e13-4f6a-80ee-55c9a7700dcb" providerId="ADAL" clId="{86141948-48F1-4FD1-AF85-2B2CFF894AE8}" dt="2022-10-28T14:49:54.676" v="19" actId="1076"/>
          <ac:picMkLst>
            <pc:docMk/>
            <pc:sldMk cId="3380238284" sldId="273"/>
            <ac:picMk id="8" creationId="{752AA85D-C01B-45D9-8F7E-4280C29E6F74}"/>
          </ac:picMkLst>
        </pc:picChg>
      </pc:sldChg>
      <pc:sldChg chg="modNotesTx">
        <pc:chgData name="Sheth, Rohan" userId="0b6da9f0-4e13-4f6a-80ee-55c9a7700dcb" providerId="ADAL" clId="{86141948-48F1-4FD1-AF85-2B2CFF894AE8}" dt="2022-11-07T19:43:51.618" v="49" actId="20577"/>
        <pc:sldMkLst>
          <pc:docMk/>
          <pc:sldMk cId="65851916" sldId="278"/>
        </pc:sldMkLst>
      </pc:sldChg>
      <pc:sldChg chg="addSp delSp modSp mod">
        <pc:chgData name="Sheth, Rohan" userId="0b6da9f0-4e13-4f6a-80ee-55c9a7700dcb" providerId="ADAL" clId="{86141948-48F1-4FD1-AF85-2B2CFF894AE8}" dt="2022-12-07T21:01:03.041" v="51"/>
        <pc:sldMkLst>
          <pc:docMk/>
          <pc:sldMk cId="1429886897" sldId="306"/>
        </pc:sldMkLst>
        <pc:picChg chg="del">
          <ac:chgData name="Sheth, Rohan" userId="0b6da9f0-4e13-4f6a-80ee-55c9a7700dcb" providerId="ADAL" clId="{86141948-48F1-4FD1-AF85-2B2CFF894AE8}" dt="2022-12-07T21:01:02.644" v="50" actId="478"/>
          <ac:picMkLst>
            <pc:docMk/>
            <pc:sldMk cId="1429886897" sldId="306"/>
            <ac:picMk id="3" creationId="{D82025A8-C9E6-4796-9C09-8C2D1EE75679}"/>
          </ac:picMkLst>
        </pc:picChg>
        <pc:picChg chg="add mod">
          <ac:chgData name="Sheth, Rohan" userId="0b6da9f0-4e13-4f6a-80ee-55c9a7700dcb" providerId="ADAL" clId="{86141948-48F1-4FD1-AF85-2B2CFF894AE8}" dt="2022-12-07T21:01:03.041" v="51"/>
          <ac:picMkLst>
            <pc:docMk/>
            <pc:sldMk cId="1429886897" sldId="306"/>
            <ac:picMk id="11" creationId="{63893576-4100-42B2-8D54-27090CBF7FD6}"/>
          </ac:picMkLst>
        </pc:picChg>
      </pc:sldChg>
    </pc:docChg>
  </pc:docChgLst>
  <pc:docChgLst>
    <pc:chgData name="Merry, Meg" userId="52abaa17-2ab0-4519-8e41-45b524f6a3b3" providerId="ADAL" clId="{293AC2A9-EF76-4361-B9C1-B40B9AD1B870}"/>
    <pc:docChg chg="modSld">
      <pc:chgData name="Merry, Meg" userId="52abaa17-2ab0-4519-8e41-45b524f6a3b3" providerId="ADAL" clId="{293AC2A9-EF76-4361-B9C1-B40B9AD1B870}" dt="2022-11-08T20:59:28.690" v="2" actId="255"/>
      <pc:docMkLst>
        <pc:docMk/>
      </pc:docMkLst>
      <pc:sldChg chg="modSp mod">
        <pc:chgData name="Merry, Meg" userId="52abaa17-2ab0-4519-8e41-45b524f6a3b3" providerId="ADAL" clId="{293AC2A9-EF76-4361-B9C1-B40B9AD1B870}" dt="2022-11-08T20:59:23.900" v="1" actId="255"/>
        <pc:sldMkLst>
          <pc:docMk/>
          <pc:sldMk cId="1102559366" sldId="274"/>
        </pc:sldMkLst>
        <pc:spChg chg="mod">
          <ac:chgData name="Merry, Meg" userId="52abaa17-2ab0-4519-8e41-45b524f6a3b3" providerId="ADAL" clId="{293AC2A9-EF76-4361-B9C1-B40B9AD1B870}" dt="2022-11-08T20:59:23.900" v="1" actId="255"/>
          <ac:spMkLst>
            <pc:docMk/>
            <pc:sldMk cId="1102559366" sldId="274"/>
            <ac:spMk id="44" creationId="{E46410AA-9335-4C3E-AEEE-43614C70E64D}"/>
          </ac:spMkLst>
        </pc:spChg>
      </pc:sldChg>
      <pc:sldChg chg="modSp mod">
        <pc:chgData name="Merry, Meg" userId="52abaa17-2ab0-4519-8e41-45b524f6a3b3" providerId="ADAL" clId="{293AC2A9-EF76-4361-B9C1-B40B9AD1B870}" dt="2022-11-08T20:59:28.690" v="2" actId="255"/>
        <pc:sldMkLst>
          <pc:docMk/>
          <pc:sldMk cId="848908219" sldId="295"/>
        </pc:sldMkLst>
        <pc:spChg chg="mod">
          <ac:chgData name="Merry, Meg" userId="52abaa17-2ab0-4519-8e41-45b524f6a3b3" providerId="ADAL" clId="{293AC2A9-EF76-4361-B9C1-B40B9AD1B870}" dt="2022-11-08T20:59:28.690" v="2" actId="255"/>
          <ac:spMkLst>
            <pc:docMk/>
            <pc:sldMk cId="848908219" sldId="295"/>
            <ac:spMk id="34" creationId="{49BEB672-5087-49D5-925B-410D7FCB2E0D}"/>
          </ac:spMkLst>
        </pc:spChg>
      </pc:sldChg>
      <pc:sldChg chg="modSp mod">
        <pc:chgData name="Merry, Meg" userId="52abaa17-2ab0-4519-8e41-45b524f6a3b3" providerId="ADAL" clId="{293AC2A9-EF76-4361-B9C1-B40B9AD1B870}" dt="2022-11-08T20:59:03.796" v="0" actId="20577"/>
        <pc:sldMkLst>
          <pc:docMk/>
          <pc:sldMk cId="1002511331" sldId="302"/>
        </pc:sldMkLst>
        <pc:spChg chg="mod">
          <ac:chgData name="Merry, Meg" userId="52abaa17-2ab0-4519-8e41-45b524f6a3b3" providerId="ADAL" clId="{293AC2A9-EF76-4361-B9C1-B40B9AD1B870}" dt="2022-11-08T20:59:03.796" v="0" actId="20577"/>
          <ac:spMkLst>
            <pc:docMk/>
            <pc:sldMk cId="1002511331" sldId="302"/>
            <ac:spMk id="4" creationId="{46BE5F69-E9BC-41C7-BF6B-EB4B224032B2}"/>
          </ac:spMkLst>
        </pc:spChg>
      </pc:sldChg>
    </pc:docChg>
  </pc:docChgLst>
  <pc:docChgLst>
    <pc:chgData name="Gibson, Thomas" userId="4b42d18a-f5dd-45ad-b5f3-020bdeec964b" providerId="ADAL" clId="{68895BEF-5280-4814-962D-5CFA2847575B}"/>
    <pc:docChg chg="modSld">
      <pc:chgData name="Gibson, Thomas" userId="4b42d18a-f5dd-45ad-b5f3-020bdeec964b" providerId="ADAL" clId="{68895BEF-5280-4814-962D-5CFA2847575B}" dt="2022-11-17T18:16:14.870" v="0"/>
      <pc:docMkLst>
        <pc:docMk/>
      </pc:docMkLst>
      <pc:sldChg chg="modNotesTx">
        <pc:chgData name="Gibson, Thomas" userId="4b42d18a-f5dd-45ad-b5f3-020bdeec964b" providerId="ADAL" clId="{68895BEF-5280-4814-962D-5CFA2847575B}" dt="2022-11-17T18:16:14.870" v="0"/>
        <pc:sldMkLst>
          <pc:docMk/>
          <pc:sldMk cId="30178364" sldId="311"/>
        </pc:sldMkLst>
      </pc:sldChg>
    </pc:docChg>
  </pc:docChgLst>
  <pc:docChgLst>
    <pc:chgData name="Cicone, Laura" userId="d60addc7-6562-4f44-a0de-68d71e52773b" providerId="ADAL" clId="{BD4A6FD2-F830-4805-868D-3CDD573A86FB}"/>
    <pc:docChg chg="addSld delSld modSld">
      <pc:chgData name="Cicone, Laura" userId="d60addc7-6562-4f44-a0de-68d71e52773b" providerId="ADAL" clId="{BD4A6FD2-F830-4805-868D-3CDD573A86FB}" dt="2022-11-15T16:36:21.279" v="13" actId="47"/>
      <pc:docMkLst>
        <pc:docMk/>
      </pc:docMkLst>
      <pc:sldChg chg="del">
        <pc:chgData name="Cicone, Laura" userId="d60addc7-6562-4f44-a0de-68d71e52773b" providerId="ADAL" clId="{BD4A6FD2-F830-4805-868D-3CDD573A86FB}" dt="2022-10-25T16:03:21.805" v="2" actId="47"/>
        <pc:sldMkLst>
          <pc:docMk/>
          <pc:sldMk cId="4081035233" sldId="259"/>
        </pc:sldMkLst>
      </pc:sldChg>
      <pc:sldChg chg="del">
        <pc:chgData name="Cicone, Laura" userId="d60addc7-6562-4f44-a0de-68d71e52773b" providerId="ADAL" clId="{BD4A6FD2-F830-4805-868D-3CDD573A86FB}" dt="2022-11-15T16:36:21.279" v="13" actId="47"/>
        <pc:sldMkLst>
          <pc:docMk/>
          <pc:sldMk cId="3476258832" sldId="266"/>
        </pc:sldMkLst>
      </pc:sldChg>
      <pc:sldChg chg="modNotesTx">
        <pc:chgData name="Cicone, Laura" userId="d60addc7-6562-4f44-a0de-68d71e52773b" providerId="ADAL" clId="{BD4A6FD2-F830-4805-868D-3CDD573A86FB}" dt="2022-11-15T16:35:57.696" v="11" actId="20577"/>
        <pc:sldMkLst>
          <pc:docMk/>
          <pc:sldMk cId="3380238284" sldId="273"/>
        </pc:sldMkLst>
      </pc:sldChg>
      <pc:sldChg chg="del">
        <pc:chgData name="Cicone, Laura" userId="d60addc7-6562-4f44-a0de-68d71e52773b" providerId="ADAL" clId="{BD4A6FD2-F830-4805-868D-3CDD573A86FB}" dt="2022-11-15T16:36:21.279" v="13" actId="47"/>
        <pc:sldMkLst>
          <pc:docMk/>
          <pc:sldMk cId="1102559366" sldId="274"/>
        </pc:sldMkLst>
      </pc:sldChg>
      <pc:sldChg chg="modSp mod">
        <pc:chgData name="Cicone, Laura" userId="d60addc7-6562-4f44-a0de-68d71e52773b" providerId="ADAL" clId="{BD4A6FD2-F830-4805-868D-3CDD573A86FB}" dt="2022-10-20T20:23:39.535" v="0" actId="255"/>
        <pc:sldMkLst>
          <pc:docMk/>
          <pc:sldMk cId="65851916" sldId="278"/>
        </pc:sldMkLst>
        <pc:spChg chg="mod">
          <ac:chgData name="Cicone, Laura" userId="d60addc7-6562-4f44-a0de-68d71e52773b" providerId="ADAL" clId="{BD4A6FD2-F830-4805-868D-3CDD573A86FB}" dt="2022-10-20T20:23:39.535" v="0" actId="255"/>
          <ac:spMkLst>
            <pc:docMk/>
            <pc:sldMk cId="65851916" sldId="278"/>
            <ac:spMk id="28" creationId="{4A74CDCB-94E0-4602-A364-BEBAB933C949}"/>
          </ac:spMkLst>
        </pc:spChg>
      </pc:sldChg>
      <pc:sldChg chg="del">
        <pc:chgData name="Cicone, Laura" userId="d60addc7-6562-4f44-a0de-68d71e52773b" providerId="ADAL" clId="{BD4A6FD2-F830-4805-868D-3CDD573A86FB}" dt="2022-11-15T16:35:32.676" v="5" actId="47"/>
        <pc:sldMkLst>
          <pc:docMk/>
          <pc:sldMk cId="3393598430" sldId="286"/>
        </pc:sldMkLst>
      </pc:sldChg>
      <pc:sldChg chg="del">
        <pc:chgData name="Cicone, Laura" userId="d60addc7-6562-4f44-a0de-68d71e52773b" providerId="ADAL" clId="{BD4A6FD2-F830-4805-868D-3CDD573A86FB}" dt="2022-11-15T16:36:21.279" v="13" actId="47"/>
        <pc:sldMkLst>
          <pc:docMk/>
          <pc:sldMk cId="232077404" sldId="288"/>
        </pc:sldMkLst>
      </pc:sldChg>
      <pc:sldChg chg="del">
        <pc:chgData name="Cicone, Laura" userId="d60addc7-6562-4f44-a0de-68d71e52773b" providerId="ADAL" clId="{BD4A6FD2-F830-4805-868D-3CDD573A86FB}" dt="2022-11-15T16:36:21.279" v="13" actId="47"/>
        <pc:sldMkLst>
          <pc:docMk/>
          <pc:sldMk cId="536406714" sldId="289"/>
        </pc:sldMkLst>
      </pc:sldChg>
      <pc:sldChg chg="del">
        <pc:chgData name="Cicone, Laura" userId="d60addc7-6562-4f44-a0de-68d71e52773b" providerId="ADAL" clId="{BD4A6FD2-F830-4805-868D-3CDD573A86FB}" dt="2022-11-15T16:36:08.130" v="12" actId="47"/>
        <pc:sldMkLst>
          <pc:docMk/>
          <pc:sldMk cId="291782386" sldId="301"/>
        </pc:sldMkLst>
      </pc:sldChg>
      <pc:sldChg chg="del">
        <pc:chgData name="Cicone, Laura" userId="d60addc7-6562-4f44-a0de-68d71e52773b" providerId="ADAL" clId="{BD4A6FD2-F830-4805-868D-3CDD573A86FB}" dt="2022-11-15T16:35:25.636" v="4" actId="47"/>
        <pc:sldMkLst>
          <pc:docMk/>
          <pc:sldMk cId="1875973025" sldId="304"/>
        </pc:sldMkLst>
      </pc:sldChg>
      <pc:sldChg chg="add">
        <pc:chgData name="Cicone, Laura" userId="d60addc7-6562-4f44-a0de-68d71e52773b" providerId="ADAL" clId="{BD4A6FD2-F830-4805-868D-3CDD573A86FB}" dt="2022-10-25T16:03:18.416" v="1"/>
        <pc:sldMkLst>
          <pc:docMk/>
          <pc:sldMk cId="1429886897" sldId="306"/>
        </pc:sldMkLst>
      </pc:sldChg>
      <pc:sldChg chg="del">
        <pc:chgData name="Cicone, Laura" userId="d60addc7-6562-4f44-a0de-68d71e52773b" providerId="ADAL" clId="{BD4A6FD2-F830-4805-868D-3CDD573A86FB}" dt="2022-11-15T16:35:18.949" v="3"/>
        <pc:sldMkLst>
          <pc:docMk/>
          <pc:sldMk cId="2045096382" sldId="307"/>
        </pc:sldMkLst>
      </pc:sldChg>
      <pc:sldChg chg="modNotesTx">
        <pc:chgData name="Cicone, Laura" userId="d60addc7-6562-4f44-a0de-68d71e52773b" providerId="ADAL" clId="{BD4A6FD2-F830-4805-868D-3CDD573A86FB}" dt="2022-11-15T16:35:40.352" v="7" actId="20577"/>
        <pc:sldMkLst>
          <pc:docMk/>
          <pc:sldMk cId="2583198900" sldId="308"/>
        </pc:sldMkLst>
      </pc:sldChg>
    </pc:docChg>
  </pc:docChgLst>
  <pc:docChgLst>
    <pc:chgData name="Filaroski, Taylor" userId="808e8b38-dcd7-4790-8255-e9ab0a59a131" providerId="ADAL" clId="{73ADD257-64B8-42BA-A0B2-53E8E48DDA28}"/>
    <pc:docChg chg="modSld">
      <pc:chgData name="Filaroski, Taylor" userId="808e8b38-dcd7-4790-8255-e9ab0a59a131" providerId="ADAL" clId="{73ADD257-64B8-42BA-A0B2-53E8E48DDA28}" dt="2022-11-02T20:26:43.501" v="0" actId="14826"/>
      <pc:docMkLst>
        <pc:docMk/>
      </pc:docMkLst>
      <pc:sldChg chg="modSp mod">
        <pc:chgData name="Filaroski, Taylor" userId="808e8b38-dcd7-4790-8255-e9ab0a59a131" providerId="ADAL" clId="{73ADD257-64B8-42BA-A0B2-53E8E48DDA28}" dt="2022-11-02T20:26:43.501" v="0" actId="14826"/>
        <pc:sldMkLst>
          <pc:docMk/>
          <pc:sldMk cId="65851916" sldId="278"/>
        </pc:sldMkLst>
        <pc:picChg chg="mod">
          <ac:chgData name="Filaroski, Taylor" userId="808e8b38-dcd7-4790-8255-e9ab0a59a131" providerId="ADAL" clId="{73ADD257-64B8-42BA-A0B2-53E8E48DDA28}" dt="2022-11-02T20:26:43.501" v="0" actId="14826"/>
          <ac:picMkLst>
            <pc:docMk/>
            <pc:sldMk cId="65851916" sldId="278"/>
            <ac:picMk id="23" creationId="{AE1DD9CA-8F8E-43F8-AB52-DC6B3C9FD08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Gainesville Regional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Gainesville Regional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Gainesville Regional Airport created 3,557 jobs earning $168 million in payroll, contributed $282 million in value added, and generated a total economic impact (output) of $556 million.</a:t>
            </a:r>
          </a:p>
          <a:p>
            <a:endParaRPr lang="en-US" dirty="0"/>
          </a:p>
          <a:p>
            <a:r>
              <a:rPr lang="en-US" dirty="0"/>
              <a:t>This includes direct impacts of 2,062 jobs earning $88.2 million in payroll, contributing $144 million in value added, and generating a total economic impact (output) of $304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1,495 jobs earning $79.5 million in payroll, contributing $139 million in value added, and generating a total economic impact (output) of $252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Gainesville Regional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 </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ebm"/><Relationship Id="rId1" Type="http://schemas.openxmlformats.org/officeDocument/2006/relationships/video" Target="NULL" TargetMode="External"/><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Gainesville Regional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63893576-4100-42B2-8D54-27090CBF7FD6}"/>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429886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500600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583198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Gainesville Regional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Gainesville Regional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$168</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$282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$556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3,557</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119" r="2511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NV">
            <a:hlinkClick r:id="" action="ppaction://media"/>
            <a:extLst>
              <a:ext uri="{FF2B5EF4-FFF2-40B4-BE49-F238E27FC236}">
                <a16:creationId xmlns:a16="http://schemas.microsoft.com/office/drawing/2014/main" id="{752AA85D-C01B-45D9-8F7E-4280C29E6F74}"/>
              </a:ext>
            </a:extLst>
          </p:cNvPr>
          <p:cNvPicPr>
            <a:picLocks noChangeAspect="1"/>
          </p:cNvPicPr>
          <p:nvPr>
            <a:videoFile r:link="rId1"/>
            <p:extLst>
              <p:ext uri="{DAA4B4D4-6D71-4841-9C94-3DE7FCFB9230}">
                <p14:media xmlns:p14="http://schemas.microsoft.com/office/powerpoint/2010/main" r:embed="rId2">
                  <p14:trim end="168"/>
                </p14:media>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73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178562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0502788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01783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403479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210290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8433" r="843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Gainesville Regional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Gainesville Regional Airport’s Total Economic Impact</vt:lpstr>
      <vt:lpstr>On-Airport Impacts</vt:lpstr>
      <vt:lpstr>Visitor Spending Impacts (Off-Airport)</vt:lpstr>
      <vt:lpstr>Airport Economic Impact Results</vt:lpstr>
      <vt:lpstr>TOTAL Gainesville Regional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2022-12-07T21:01:05Z</dcterms:modified>
</cp:coreProperties>
</file>