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1" r:id="rId16"/>
    <p:sldId id="303" r:id="rId17"/>
    <p:sldId id="262" r:id="rId18"/>
    <p:sldId id="309" r:id="rId19"/>
    <p:sldId id="310" r:id="rId20"/>
    <p:sldId id="311" r:id="rId21"/>
    <p:sldId id="312"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D960EE-F544-4FA5-9788-58900D513AD5}" v="1" dt="2022-12-07T21:09:18.6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19D960EE-F544-4FA5-9788-58900D513AD5}"/>
    <pc:docChg chg="undo custSel modSld">
      <pc:chgData name="Sheth, Rohan" userId="0b6da9f0-4e13-4f6a-80ee-55c9a7700dcb" providerId="ADAL" clId="{19D960EE-F544-4FA5-9788-58900D513AD5}" dt="2022-12-07T21:09:18.672" v="25"/>
      <pc:docMkLst>
        <pc:docMk/>
      </pc:docMkLst>
      <pc:sldChg chg="modNotesTx">
        <pc:chgData name="Sheth, Rohan" userId="0b6da9f0-4e13-4f6a-80ee-55c9a7700dcb" providerId="ADAL" clId="{19D960EE-F544-4FA5-9788-58900D513AD5}" dt="2022-10-31T17:07:12.582" v="1" actId="6549"/>
        <pc:sldMkLst>
          <pc:docMk/>
          <pc:sldMk cId="3380238284" sldId="273"/>
        </pc:sldMkLst>
      </pc:sldChg>
      <pc:sldChg chg="modNotesTx">
        <pc:chgData name="Sheth, Rohan" userId="0b6da9f0-4e13-4f6a-80ee-55c9a7700dcb" providerId="ADAL" clId="{19D960EE-F544-4FA5-9788-58900D513AD5}" dt="2022-11-07T19:58:19.791" v="4"/>
        <pc:sldMkLst>
          <pc:docMk/>
          <pc:sldMk cId="65851916" sldId="278"/>
        </pc:sldMkLst>
      </pc:sldChg>
      <pc:sldChg chg="modSp mod">
        <pc:chgData name="Sheth, Rohan" userId="0b6da9f0-4e13-4f6a-80ee-55c9a7700dcb" providerId="ADAL" clId="{19D960EE-F544-4FA5-9788-58900D513AD5}" dt="2022-11-17T18:20:03.792" v="23" actId="1076"/>
        <pc:sldMkLst>
          <pc:docMk/>
          <pc:sldMk cId="291782386" sldId="301"/>
        </pc:sldMkLst>
        <pc:spChg chg="mod">
          <ac:chgData name="Sheth, Rohan" userId="0b6da9f0-4e13-4f6a-80ee-55c9a7700dcb" providerId="ADAL" clId="{19D960EE-F544-4FA5-9788-58900D513AD5}" dt="2022-11-17T18:19:51.939" v="21" actId="1076"/>
          <ac:spMkLst>
            <pc:docMk/>
            <pc:sldMk cId="291782386" sldId="301"/>
            <ac:spMk id="2" creationId="{A187D085-B1B8-4197-BE0E-75C021C2E436}"/>
          </ac:spMkLst>
        </pc:spChg>
        <pc:spChg chg="mod">
          <ac:chgData name="Sheth, Rohan" userId="0b6da9f0-4e13-4f6a-80ee-55c9a7700dcb" providerId="ADAL" clId="{19D960EE-F544-4FA5-9788-58900D513AD5}" dt="2022-11-17T18:20:03.792" v="23" actId="1076"/>
          <ac:spMkLst>
            <pc:docMk/>
            <pc:sldMk cId="291782386" sldId="301"/>
            <ac:spMk id="4" creationId="{67EDB655-C28C-4D59-AD68-8D325C0F8CD8}"/>
          </ac:spMkLst>
        </pc:spChg>
      </pc:sldChg>
      <pc:sldChg chg="addSp delSp modSp mod">
        <pc:chgData name="Sheth, Rohan" userId="0b6da9f0-4e13-4f6a-80ee-55c9a7700dcb" providerId="ADAL" clId="{19D960EE-F544-4FA5-9788-58900D513AD5}" dt="2022-12-07T21:09:18.672" v="25"/>
        <pc:sldMkLst>
          <pc:docMk/>
          <pc:sldMk cId="2440236669" sldId="306"/>
        </pc:sldMkLst>
        <pc:picChg chg="del">
          <ac:chgData name="Sheth, Rohan" userId="0b6da9f0-4e13-4f6a-80ee-55c9a7700dcb" providerId="ADAL" clId="{19D960EE-F544-4FA5-9788-58900D513AD5}" dt="2022-12-07T21:09:18.340" v="24" actId="478"/>
          <ac:picMkLst>
            <pc:docMk/>
            <pc:sldMk cId="2440236669" sldId="306"/>
            <ac:picMk id="3" creationId="{D82025A8-C9E6-4796-9C09-8C2D1EE75679}"/>
          </ac:picMkLst>
        </pc:picChg>
        <pc:picChg chg="add mod">
          <ac:chgData name="Sheth, Rohan" userId="0b6da9f0-4e13-4f6a-80ee-55c9a7700dcb" providerId="ADAL" clId="{19D960EE-F544-4FA5-9788-58900D513AD5}" dt="2022-12-07T21:09:18.672" v="25"/>
          <ac:picMkLst>
            <pc:docMk/>
            <pc:sldMk cId="2440236669" sldId="306"/>
            <ac:picMk id="11" creationId="{C47B8F70-F273-40FB-BF46-97D5FFE08E0E}"/>
          </ac:picMkLst>
        </pc:picChg>
      </pc:sldChg>
      <pc:sldChg chg="modNotesTx">
        <pc:chgData name="Sheth, Rohan" userId="0b6da9f0-4e13-4f6a-80ee-55c9a7700dcb" providerId="ADAL" clId="{19D960EE-F544-4FA5-9788-58900D513AD5}" dt="2022-11-17T18:18:11.293" v="5"/>
        <pc:sldMkLst>
          <pc:docMk/>
          <pc:sldMk cId="1111865910" sldId="310"/>
        </pc:sldMkLst>
      </pc:sldChg>
    </pc:docChg>
  </pc:docChgLst>
  <pc:docChgLst>
    <pc:chgData name="Morby, Zach" userId="30320faa-25f1-4224-bab9-a848c46bfa25" providerId="ADAL" clId="{D921429E-E4EE-48DD-8182-2B49CC583553}"/>
    <pc:docChg chg="custSel modSld">
      <pc:chgData name="Morby, Zach" userId="30320faa-25f1-4224-bab9-a848c46bfa25" providerId="ADAL" clId="{D921429E-E4EE-48DD-8182-2B49CC583553}" dt="2022-10-28T14:13:11.286" v="13" actId="1076"/>
      <pc:docMkLst>
        <pc:docMk/>
      </pc:docMkLst>
      <pc:sldChg chg="modNotesTx">
        <pc:chgData name="Morby, Zach" userId="30320faa-25f1-4224-bab9-a848c46bfa25" providerId="ADAL" clId="{D921429E-E4EE-48DD-8182-2B49CC583553}" dt="2022-10-28T14:11:59.010" v="0"/>
        <pc:sldMkLst>
          <pc:docMk/>
          <pc:sldMk cId="1711352330" sldId="256"/>
        </pc:sldMkLst>
      </pc:sldChg>
      <pc:sldChg chg="addSp delSp modSp mod modAnim modNotesTx">
        <pc:chgData name="Morby, Zach" userId="30320faa-25f1-4224-bab9-a848c46bfa25" providerId="ADAL" clId="{D921429E-E4EE-48DD-8182-2B49CC583553}" dt="2022-10-28T14:13:11.286" v="13" actId="1076"/>
        <pc:sldMkLst>
          <pc:docMk/>
          <pc:sldMk cId="3380238284" sldId="273"/>
        </pc:sldMkLst>
        <pc:spChg chg="add del mod">
          <ac:chgData name="Morby, Zach" userId="30320faa-25f1-4224-bab9-a848c46bfa25" providerId="ADAL" clId="{D921429E-E4EE-48DD-8182-2B49CC583553}" dt="2022-10-28T14:12:04.172" v="2" actId="478"/>
          <ac:spMkLst>
            <pc:docMk/>
            <pc:sldMk cId="3380238284" sldId="273"/>
            <ac:spMk id="3" creationId="{95ECDCCB-5F45-4152-BC78-6747FA443861}"/>
          </ac:spMkLst>
        </pc:spChg>
        <pc:spChg chg="del">
          <ac:chgData name="Morby, Zach" userId="30320faa-25f1-4224-bab9-a848c46bfa25" providerId="ADAL" clId="{D921429E-E4EE-48DD-8182-2B49CC583553}" dt="2022-10-28T14:12:03.411" v="1" actId="478"/>
          <ac:spMkLst>
            <pc:docMk/>
            <pc:sldMk cId="3380238284" sldId="273"/>
            <ac:spMk id="4" creationId="{A3560EF0-DF41-40A6-889B-45B12E8526AE}"/>
          </ac:spMkLst>
        </pc:spChg>
        <pc:picChg chg="add mod">
          <ac:chgData name="Morby, Zach" userId="30320faa-25f1-4224-bab9-a848c46bfa25" providerId="ADAL" clId="{D921429E-E4EE-48DD-8182-2B49CC583553}" dt="2022-10-28T14:13:11.286" v="13" actId="1076"/>
          <ac:picMkLst>
            <pc:docMk/>
            <pc:sldMk cId="3380238284" sldId="273"/>
            <ac:picMk id="6" creationId="{7D59E21F-895A-4232-B5D6-DB78AEA9F4E0}"/>
          </ac:picMkLst>
        </pc:picChg>
      </pc:sldChg>
    </pc:docChg>
  </pc:docChgLst>
  <pc:docChgLst>
    <pc:chgData name="Cicone, Laura" userId="d60addc7-6562-4f44-a0de-68d71e52773b" providerId="ADAL" clId="{44BC3102-40BC-4E1C-BAF2-F36D859B235C}"/>
    <pc:docChg chg="undo custSel addSld delSld modSld">
      <pc:chgData name="Cicone, Laura" userId="d60addc7-6562-4f44-a0de-68d71e52773b" providerId="ADAL" clId="{44BC3102-40BC-4E1C-BAF2-F36D859B235C}" dt="2022-10-25T16:17:38.316" v="284" actId="47"/>
      <pc:docMkLst>
        <pc:docMk/>
      </pc:docMkLst>
      <pc:sldChg chg="modSp mod">
        <pc:chgData name="Cicone, Laura" userId="d60addc7-6562-4f44-a0de-68d71e52773b" providerId="ADAL" clId="{44BC3102-40BC-4E1C-BAF2-F36D859B235C}" dt="2022-10-19T17:26:41.437" v="34" actId="20577"/>
        <pc:sldMkLst>
          <pc:docMk/>
          <pc:sldMk cId="1711352330" sldId="256"/>
        </pc:sldMkLst>
        <pc:spChg chg="mod">
          <ac:chgData name="Cicone, Laura" userId="d60addc7-6562-4f44-a0de-68d71e52773b" providerId="ADAL" clId="{44BC3102-40BC-4E1C-BAF2-F36D859B235C}" dt="2022-10-19T17:26:41.437" v="34" actId="20577"/>
          <ac:spMkLst>
            <pc:docMk/>
            <pc:sldMk cId="1711352330" sldId="256"/>
            <ac:spMk id="3" creationId="{931932A1-7454-4B78-B394-3713697727FA}"/>
          </ac:spMkLst>
        </pc:spChg>
      </pc:sldChg>
      <pc:sldChg chg="del">
        <pc:chgData name="Cicone, Laura" userId="d60addc7-6562-4f44-a0de-68d71e52773b" providerId="ADAL" clId="{44BC3102-40BC-4E1C-BAF2-F36D859B235C}" dt="2022-10-25T16:17:38.316" v="284" actId="47"/>
        <pc:sldMkLst>
          <pc:docMk/>
          <pc:sldMk cId="4081035233" sldId="259"/>
        </pc:sldMkLst>
      </pc:sldChg>
      <pc:sldChg chg="modNotesTx">
        <pc:chgData name="Cicone, Laura" userId="d60addc7-6562-4f44-a0de-68d71e52773b" providerId="ADAL" clId="{44BC3102-40BC-4E1C-BAF2-F36D859B235C}" dt="2022-10-19T17:27:17.170" v="57" actId="20577"/>
        <pc:sldMkLst>
          <pc:docMk/>
          <pc:sldMk cId="412258708" sldId="270"/>
        </pc:sldMkLst>
      </pc:sldChg>
      <pc:sldChg chg="modSp mod modNotesTx">
        <pc:chgData name="Cicone, Laura" userId="d60addc7-6562-4f44-a0de-68d71e52773b" providerId="ADAL" clId="{44BC3102-40BC-4E1C-BAF2-F36D859B235C}" dt="2022-10-19T17:33:01.548" v="275" actId="20577"/>
        <pc:sldMkLst>
          <pc:docMk/>
          <pc:sldMk cId="3380238284" sldId="273"/>
        </pc:sldMkLst>
        <pc:spChg chg="mod">
          <ac:chgData name="Cicone, Laura" userId="d60addc7-6562-4f44-a0de-68d71e52773b" providerId="ADAL" clId="{44BC3102-40BC-4E1C-BAF2-F36D859B235C}" dt="2022-10-19T17:32:53.380" v="268"/>
          <ac:spMkLst>
            <pc:docMk/>
            <pc:sldMk cId="3380238284" sldId="273"/>
            <ac:spMk id="4" creationId="{A3560EF0-DF41-40A6-889B-45B12E8526AE}"/>
          </ac:spMkLst>
        </pc:spChg>
      </pc:sldChg>
      <pc:sldChg chg="del">
        <pc:chgData name="Cicone, Laura" userId="d60addc7-6562-4f44-a0de-68d71e52773b" providerId="ADAL" clId="{44BC3102-40BC-4E1C-BAF2-F36D859B235C}" dt="2022-10-19T17:33:08.186" v="276" actId="2696"/>
        <pc:sldMkLst>
          <pc:docMk/>
          <pc:sldMk cId="3015444443" sldId="277"/>
        </pc:sldMkLst>
      </pc:sldChg>
      <pc:sldChg chg="modSp mod modNotesTx">
        <pc:chgData name="Cicone, Laura" userId="d60addc7-6562-4f44-a0de-68d71e52773b" providerId="ADAL" clId="{44BC3102-40BC-4E1C-BAF2-F36D859B235C}" dt="2022-10-19T17:32:21.410" v="267" actId="20577"/>
        <pc:sldMkLst>
          <pc:docMk/>
          <pc:sldMk cId="65851916" sldId="278"/>
        </pc:sldMkLst>
        <pc:spChg chg="mod">
          <ac:chgData name="Cicone, Laura" userId="d60addc7-6562-4f44-a0de-68d71e52773b" providerId="ADAL" clId="{44BC3102-40BC-4E1C-BAF2-F36D859B235C}" dt="2022-10-19T17:27:26.307" v="60" actId="20577"/>
          <ac:spMkLst>
            <pc:docMk/>
            <pc:sldMk cId="65851916" sldId="278"/>
            <ac:spMk id="4" creationId="{46BE5F69-E9BC-41C7-BF6B-EB4B224032B2}"/>
          </ac:spMkLst>
        </pc:spChg>
        <pc:spChg chg="mod">
          <ac:chgData name="Cicone, Laura" userId="d60addc7-6562-4f44-a0de-68d71e52773b" providerId="ADAL" clId="{44BC3102-40BC-4E1C-BAF2-F36D859B235C}" dt="2022-10-19T17:30:07.670" v="84" actId="20577"/>
          <ac:spMkLst>
            <pc:docMk/>
            <pc:sldMk cId="65851916" sldId="278"/>
            <ac:spMk id="27" creationId="{1CF04D93-3E9C-4C93-BD11-1AB334ECA8EC}"/>
          </ac:spMkLst>
        </pc:spChg>
        <pc:spChg chg="mod">
          <ac:chgData name="Cicone, Laura" userId="d60addc7-6562-4f44-a0de-68d71e52773b" providerId="ADAL" clId="{44BC3102-40BC-4E1C-BAF2-F36D859B235C}" dt="2022-10-19T17:30:11.817" v="89" actId="20577"/>
          <ac:spMkLst>
            <pc:docMk/>
            <pc:sldMk cId="65851916" sldId="278"/>
            <ac:spMk id="28" creationId="{4A74CDCB-94E0-4602-A364-BEBAB933C949}"/>
          </ac:spMkLst>
        </pc:spChg>
        <pc:spChg chg="mod">
          <ac:chgData name="Cicone, Laura" userId="d60addc7-6562-4f44-a0de-68d71e52773b" providerId="ADAL" clId="{44BC3102-40BC-4E1C-BAF2-F36D859B235C}" dt="2022-10-19T17:30:16.742" v="100" actId="20577"/>
          <ac:spMkLst>
            <pc:docMk/>
            <pc:sldMk cId="65851916" sldId="278"/>
            <ac:spMk id="29" creationId="{C1505505-BB78-40E3-B8B6-4C8BE22EB53C}"/>
          </ac:spMkLst>
        </pc:spChg>
        <pc:spChg chg="mod">
          <ac:chgData name="Cicone, Laura" userId="d60addc7-6562-4f44-a0de-68d71e52773b" providerId="ADAL" clId="{44BC3102-40BC-4E1C-BAF2-F36D859B235C}" dt="2022-10-19T17:30:03.567" v="79" actId="20577"/>
          <ac:spMkLst>
            <pc:docMk/>
            <pc:sldMk cId="65851916" sldId="278"/>
            <ac:spMk id="34" creationId="{37703234-D993-4C43-91A3-E55AA7BD1D32}"/>
          </ac:spMkLst>
        </pc:spChg>
        <pc:picChg chg="mod">
          <ac:chgData name="Cicone, Laura" userId="d60addc7-6562-4f44-a0de-68d71e52773b" providerId="ADAL" clId="{44BC3102-40BC-4E1C-BAF2-F36D859B235C}" dt="2022-10-19T17:29:01.277" v="68" actId="14826"/>
          <ac:picMkLst>
            <pc:docMk/>
            <pc:sldMk cId="65851916" sldId="278"/>
            <ac:picMk id="23" creationId="{AE1DD9CA-8F8E-43F8-AB52-DC6B3C9FD08B}"/>
          </ac:picMkLst>
        </pc:picChg>
        <pc:picChg chg="mod">
          <ac:chgData name="Cicone, Laura" userId="d60addc7-6562-4f44-a0de-68d71e52773b" providerId="ADAL" clId="{44BC3102-40BC-4E1C-BAF2-F36D859B235C}" dt="2022-10-19T17:29:21.825" v="71" actId="14826"/>
          <ac:picMkLst>
            <pc:docMk/>
            <pc:sldMk cId="65851916" sldId="278"/>
            <ac:picMk id="25" creationId="{7133D1E7-FA07-44D0-9EB0-EA49F78B8931}"/>
          </ac:picMkLst>
        </pc:picChg>
      </pc:sldChg>
      <pc:sldChg chg="modNotesTx">
        <pc:chgData name="Cicone, Laura" userId="d60addc7-6562-4f44-a0de-68d71e52773b" providerId="ADAL" clId="{44BC3102-40BC-4E1C-BAF2-F36D859B235C}" dt="2022-10-19T17:26:55.982" v="40" actId="113"/>
        <pc:sldMkLst>
          <pc:docMk/>
          <pc:sldMk cId="3393598430" sldId="286"/>
        </pc:sldMkLst>
      </pc:sldChg>
      <pc:sldChg chg="del">
        <pc:chgData name="Cicone, Laura" userId="d60addc7-6562-4f44-a0de-68d71e52773b" providerId="ADAL" clId="{44BC3102-40BC-4E1C-BAF2-F36D859B235C}" dt="2022-10-19T17:33:08.186" v="276" actId="2696"/>
        <pc:sldMkLst>
          <pc:docMk/>
          <pc:sldMk cId="848908219" sldId="295"/>
        </pc:sldMkLst>
      </pc:sldChg>
      <pc:sldChg chg="del">
        <pc:chgData name="Cicone, Laura" userId="d60addc7-6562-4f44-a0de-68d71e52773b" providerId="ADAL" clId="{44BC3102-40BC-4E1C-BAF2-F36D859B235C}" dt="2022-10-19T17:33:08.186" v="276" actId="2696"/>
        <pc:sldMkLst>
          <pc:docMk/>
          <pc:sldMk cId="2857163895" sldId="296"/>
        </pc:sldMkLst>
      </pc:sldChg>
      <pc:sldChg chg="del">
        <pc:chgData name="Cicone, Laura" userId="d60addc7-6562-4f44-a0de-68d71e52773b" providerId="ADAL" clId="{44BC3102-40BC-4E1C-BAF2-F36D859B235C}" dt="2022-10-19T17:33:14.133" v="277" actId="2696"/>
        <pc:sldMkLst>
          <pc:docMk/>
          <pc:sldMk cId="2730844521" sldId="297"/>
        </pc:sldMkLst>
      </pc:sldChg>
      <pc:sldChg chg="modSp mod">
        <pc:chgData name="Cicone, Laura" userId="d60addc7-6562-4f44-a0de-68d71e52773b" providerId="ADAL" clId="{44BC3102-40BC-4E1C-BAF2-F36D859B235C}" dt="2022-10-19T17:33:39.919" v="282" actId="18131"/>
        <pc:sldMkLst>
          <pc:docMk/>
          <pc:sldMk cId="1909763988" sldId="298"/>
        </pc:sldMkLst>
        <pc:picChg chg="mod modCrop">
          <ac:chgData name="Cicone, Laura" userId="d60addc7-6562-4f44-a0de-68d71e52773b" providerId="ADAL" clId="{44BC3102-40BC-4E1C-BAF2-F36D859B235C}" dt="2022-10-19T17:33:39.919" v="282" actId="18131"/>
          <ac:picMkLst>
            <pc:docMk/>
            <pc:sldMk cId="1909763988" sldId="298"/>
            <ac:picMk id="24" creationId="{3BD51F35-8B81-454E-A67B-DA3B94172627}"/>
          </ac:picMkLst>
        </pc:picChg>
      </pc:sldChg>
      <pc:sldChg chg="del">
        <pc:chgData name="Cicone, Laura" userId="d60addc7-6562-4f44-a0de-68d71e52773b" providerId="ADAL" clId="{44BC3102-40BC-4E1C-BAF2-F36D859B235C}" dt="2022-10-19T17:33:14.133" v="277" actId="2696"/>
        <pc:sldMkLst>
          <pc:docMk/>
          <pc:sldMk cId="3656542971" sldId="299"/>
        </pc:sldMkLst>
      </pc:sldChg>
      <pc:sldChg chg="del">
        <pc:chgData name="Cicone, Laura" userId="d60addc7-6562-4f44-a0de-68d71e52773b" providerId="ADAL" clId="{44BC3102-40BC-4E1C-BAF2-F36D859B235C}" dt="2022-10-19T17:33:14.133" v="277" actId="2696"/>
        <pc:sldMkLst>
          <pc:docMk/>
          <pc:sldMk cId="1174635175" sldId="300"/>
        </pc:sldMkLst>
      </pc:sldChg>
      <pc:sldChg chg="modSp mod">
        <pc:chgData name="Cicone, Laura" userId="d60addc7-6562-4f44-a0de-68d71e52773b" providerId="ADAL" clId="{44BC3102-40BC-4E1C-BAF2-F36D859B235C}" dt="2022-10-19T17:27:01.624" v="41"/>
        <pc:sldMkLst>
          <pc:docMk/>
          <pc:sldMk cId="1002511331" sldId="302"/>
        </pc:sldMkLst>
        <pc:spChg chg="mod">
          <ac:chgData name="Cicone, Laura" userId="d60addc7-6562-4f44-a0de-68d71e52773b" providerId="ADAL" clId="{44BC3102-40BC-4E1C-BAF2-F36D859B235C}" dt="2022-10-19T17:27:01.624" v="41"/>
          <ac:spMkLst>
            <pc:docMk/>
            <pc:sldMk cId="1002511331" sldId="302"/>
            <ac:spMk id="4" creationId="{46BE5F69-E9BC-41C7-BF6B-EB4B224032B2}"/>
          </ac:spMkLst>
        </pc:spChg>
      </pc:sldChg>
      <pc:sldChg chg="add">
        <pc:chgData name="Cicone, Laura" userId="d60addc7-6562-4f44-a0de-68d71e52773b" providerId="ADAL" clId="{44BC3102-40BC-4E1C-BAF2-F36D859B235C}" dt="2022-10-25T16:17:34.029" v="283"/>
        <pc:sldMkLst>
          <pc:docMk/>
          <pc:sldMk cId="2440236669" sldId="306"/>
        </pc:sldMkLst>
      </pc:sldChg>
    </pc:docChg>
  </pc:docChgLst>
  <pc:docChgLst>
    <pc:chgData name="Merry, Meg" userId="52abaa17-2ab0-4519-8e41-45b524f6a3b3" providerId="ADAL" clId="{75A903E9-BC89-4FE6-A5D6-361AB12478BA}"/>
    <pc:docChg chg="modSld">
      <pc:chgData name="Merry, Meg" userId="52abaa17-2ab0-4519-8e41-45b524f6a3b3" providerId="ADAL" clId="{75A903E9-BC89-4FE6-A5D6-361AB12478BA}" dt="2022-11-09T01:01:20.963" v="2" actId="255"/>
      <pc:docMkLst>
        <pc:docMk/>
      </pc:docMkLst>
      <pc:sldChg chg="modSp mod">
        <pc:chgData name="Merry, Meg" userId="52abaa17-2ab0-4519-8e41-45b524f6a3b3" providerId="ADAL" clId="{75A903E9-BC89-4FE6-A5D6-361AB12478BA}" dt="2022-11-09T01:01:16.049" v="1" actId="255"/>
        <pc:sldMkLst>
          <pc:docMk/>
          <pc:sldMk cId="1102559366" sldId="274"/>
        </pc:sldMkLst>
        <pc:spChg chg="mod">
          <ac:chgData name="Merry, Meg" userId="52abaa17-2ab0-4519-8e41-45b524f6a3b3" providerId="ADAL" clId="{75A903E9-BC89-4FE6-A5D6-361AB12478BA}" dt="2022-11-09T01:01:16.049" v="1" actId="255"/>
          <ac:spMkLst>
            <pc:docMk/>
            <pc:sldMk cId="1102559366" sldId="274"/>
            <ac:spMk id="44" creationId="{E46410AA-9335-4C3E-AEEE-43614C70E64D}"/>
          </ac:spMkLst>
        </pc:spChg>
      </pc:sldChg>
      <pc:sldChg chg="modSp mod">
        <pc:chgData name="Merry, Meg" userId="52abaa17-2ab0-4519-8e41-45b524f6a3b3" providerId="ADAL" clId="{75A903E9-BC89-4FE6-A5D6-361AB12478BA}" dt="2022-11-09T01:01:20.963" v="2" actId="255"/>
        <pc:sldMkLst>
          <pc:docMk/>
          <pc:sldMk cId="1909763988" sldId="298"/>
        </pc:sldMkLst>
        <pc:spChg chg="mod">
          <ac:chgData name="Merry, Meg" userId="52abaa17-2ab0-4519-8e41-45b524f6a3b3" providerId="ADAL" clId="{75A903E9-BC89-4FE6-A5D6-361AB12478BA}" dt="2022-11-09T01:01:20.963" v="2" actId="255"/>
          <ac:spMkLst>
            <pc:docMk/>
            <pc:sldMk cId="1909763988" sldId="298"/>
            <ac:spMk id="34" creationId="{49BEB672-5087-49D5-925B-410D7FCB2E0D}"/>
          </ac:spMkLst>
        </pc:spChg>
      </pc:sldChg>
      <pc:sldChg chg="modSp mod">
        <pc:chgData name="Merry, Meg" userId="52abaa17-2ab0-4519-8e41-45b524f6a3b3" providerId="ADAL" clId="{75A903E9-BC89-4FE6-A5D6-361AB12478BA}" dt="2022-11-09T01:01:02.203" v="0" actId="20577"/>
        <pc:sldMkLst>
          <pc:docMk/>
          <pc:sldMk cId="1002511331" sldId="302"/>
        </pc:sldMkLst>
        <pc:spChg chg="mod">
          <ac:chgData name="Merry, Meg" userId="52abaa17-2ab0-4519-8e41-45b524f6a3b3" providerId="ADAL" clId="{75A903E9-BC89-4FE6-A5D6-361AB12478BA}" dt="2022-11-09T01:01:02.203" v="0" actId="20577"/>
          <ac:spMkLst>
            <pc:docMk/>
            <pc:sldMk cId="1002511331" sldId="302"/>
            <ac:spMk id="4" creationId="{46BE5F69-E9BC-41C7-BF6B-EB4B224032B2}"/>
          </ac:spMkLst>
        </pc:spChg>
      </pc:sldChg>
    </pc:docChg>
  </pc:docChgLst>
  <pc:docChgLst>
    <pc:chgData name="Cicone, Laura" userId="d60addc7-6562-4f44-a0de-68d71e52773b" providerId="ADAL" clId="{60DDB630-0D41-4B30-8E36-40F80532C889}"/>
    <pc:docChg chg="delSld modSld">
      <pc:chgData name="Cicone, Laura" userId="d60addc7-6562-4f44-a0de-68d71e52773b" providerId="ADAL" clId="{60DDB630-0D41-4B30-8E36-40F80532C889}" dt="2022-11-15T19:46:09.195" v="6" actId="47"/>
      <pc:docMkLst>
        <pc:docMk/>
      </pc:docMkLst>
      <pc:sldChg chg="del">
        <pc:chgData name="Cicone, Laura" userId="d60addc7-6562-4f44-a0de-68d71e52773b" providerId="ADAL" clId="{60DDB630-0D41-4B30-8E36-40F80532C889}" dt="2022-11-15T19:46:09.195" v="6" actId="47"/>
        <pc:sldMkLst>
          <pc:docMk/>
          <pc:sldMk cId="3476258832" sldId="266"/>
        </pc:sldMkLst>
      </pc:sldChg>
      <pc:sldChg chg="modNotesTx">
        <pc:chgData name="Cicone, Laura" userId="d60addc7-6562-4f44-a0de-68d71e52773b" providerId="ADAL" clId="{60DDB630-0D41-4B30-8E36-40F80532C889}" dt="2022-11-15T19:45:54.598" v="5"/>
        <pc:sldMkLst>
          <pc:docMk/>
          <pc:sldMk cId="3380238284" sldId="273"/>
        </pc:sldMkLst>
      </pc:sldChg>
      <pc:sldChg chg="del">
        <pc:chgData name="Cicone, Laura" userId="d60addc7-6562-4f44-a0de-68d71e52773b" providerId="ADAL" clId="{60DDB630-0D41-4B30-8E36-40F80532C889}" dt="2022-11-15T19:46:09.195" v="6" actId="47"/>
        <pc:sldMkLst>
          <pc:docMk/>
          <pc:sldMk cId="1102559366" sldId="274"/>
        </pc:sldMkLst>
      </pc:sldChg>
      <pc:sldChg chg="del">
        <pc:chgData name="Cicone, Laura" userId="d60addc7-6562-4f44-a0de-68d71e52773b" providerId="ADAL" clId="{60DDB630-0D41-4B30-8E36-40F80532C889}" dt="2022-11-15T19:45:28.165" v="1" actId="47"/>
        <pc:sldMkLst>
          <pc:docMk/>
          <pc:sldMk cId="3393598430" sldId="286"/>
        </pc:sldMkLst>
      </pc:sldChg>
      <pc:sldChg chg="del">
        <pc:chgData name="Cicone, Laura" userId="d60addc7-6562-4f44-a0de-68d71e52773b" providerId="ADAL" clId="{60DDB630-0D41-4B30-8E36-40F80532C889}" dt="2022-11-15T19:46:09.195" v="6" actId="47"/>
        <pc:sldMkLst>
          <pc:docMk/>
          <pc:sldMk cId="232077404" sldId="288"/>
        </pc:sldMkLst>
      </pc:sldChg>
      <pc:sldChg chg="del">
        <pc:chgData name="Cicone, Laura" userId="d60addc7-6562-4f44-a0de-68d71e52773b" providerId="ADAL" clId="{60DDB630-0D41-4B30-8E36-40F80532C889}" dt="2022-11-15T19:46:09.195" v="6" actId="47"/>
        <pc:sldMkLst>
          <pc:docMk/>
          <pc:sldMk cId="536406714" sldId="289"/>
        </pc:sldMkLst>
      </pc:sldChg>
      <pc:sldChg chg="del">
        <pc:chgData name="Cicone, Laura" userId="d60addc7-6562-4f44-a0de-68d71e52773b" providerId="ADAL" clId="{60DDB630-0D41-4B30-8E36-40F80532C889}" dt="2022-11-15T19:45:18.800" v="0" actId="47"/>
        <pc:sldMkLst>
          <pc:docMk/>
          <pc:sldMk cId="1875973025" sldId="304"/>
        </pc:sldMkLst>
      </pc:sldChg>
      <pc:sldChg chg="modNotesTx">
        <pc:chgData name="Cicone, Laura" userId="d60addc7-6562-4f44-a0de-68d71e52773b" providerId="ADAL" clId="{60DDB630-0D41-4B30-8E36-40F80532C889}" dt="2022-11-15T19:45:35.494" v="3" actId="20577"/>
        <pc:sldMkLst>
          <pc:docMk/>
          <pc:sldMk cId="1041477947"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Pompano Beach Airpark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a:t>
            </a:r>
            <a:r>
              <a:rPr lang="en-US" sz="1200" b="0" dirty="0"/>
              <a:t>Pompano Beach Airpark</a:t>
            </a:r>
            <a:r>
              <a:rPr lang="en-US" sz="1200" b="1" dirty="0"/>
              <a:t>, </a:t>
            </a:r>
            <a:r>
              <a:rPr lang="en-US" dirty="0"/>
              <a:t>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Pompano Beach Airpark created 2,597 jobs earning $126 million in payroll, contributed $210 million in value added, and generated a total economic impact (output) of $410 million.</a:t>
            </a:r>
          </a:p>
          <a:p>
            <a:endParaRPr lang="en-US" dirty="0"/>
          </a:p>
          <a:p>
            <a:r>
              <a:rPr lang="en-US" dirty="0"/>
              <a:t>This includes direct impacts of 1,478 jobs earning $67.3 million in payroll, contributing $107 million in value added, and generating a total economic impact (output) of $219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1,119 jobs earning $58.9 million in payroll, contributing $103 million in value added, and generating a total economic impact (output) of $191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Pompano Beach Airpark.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Pompano Beach Airpark</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C47B8F70-F273-40FB-BF46-97D5FFE08E0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440236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34304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0414779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a:t>
            </a:r>
            <a:r>
              <a:rPr lang="en-US" sz="3600" b="1" dirty="0"/>
              <a:t>Pompano Beach Airpark</a:t>
            </a:r>
            <a:r>
              <a:rPr lang="en-US" dirty="0"/>
              <a: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54" b="1854"/>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a:t>
            </a:r>
            <a:r>
              <a:rPr lang="en-US" sz="3600" b="1" dirty="0"/>
              <a:t>Pompano Beach Airpark </a:t>
            </a:r>
            <a:r>
              <a:rPr lang="en-US" dirty="0"/>
              <a:t>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$126</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$210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$410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2,597</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1998" r="2199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PMP">
            <a:hlinkClick r:id="" action="ppaction://media"/>
            <a:extLst>
              <a:ext uri="{FF2B5EF4-FFF2-40B4-BE49-F238E27FC236}">
                <a16:creationId xmlns:a16="http://schemas.microsoft.com/office/drawing/2014/main" id="{7D59E21F-895A-4232-B5D6-DB78AEA9F4E0}"/>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18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3614028" y="673074"/>
            <a:ext cx="8577972" cy="1752600"/>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17823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177879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1118659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2729786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8738419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rotWithShape="1">
          <a:blip r:embed="rId3">
            <a:extLst>
              <a:ext uri="{28A0092B-C50C-407E-A947-70E740481C1C}">
                <a14:useLocalDpi xmlns:a14="http://schemas.microsoft.com/office/drawing/2010/main" val="0"/>
              </a:ext>
            </a:extLst>
          </a:blip>
          <a:srcRect l="756" t="16553" r="21245" b="47"/>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Pompano Beach Airpark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Pompano Beach Airpark’s Total Economic Impact</vt:lpstr>
      <vt:lpstr>On-Airport Impacts</vt:lpstr>
      <vt:lpstr>Visitor Spending Impacts (Off-Airport)</vt:lpstr>
      <vt:lpstr>Airport Economic Impact Results</vt:lpstr>
      <vt:lpstr>TOTAL Pompano Beach Airpark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2022-12-07T21:09:20Z</dcterms:modified>
</cp:coreProperties>
</file>