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C60283-9A5E-41AC-ABC8-DF10DCD629AC}" v="1" dt="2022-12-07T20:52:38.2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B005B919-7621-440B-A895-6DBD9D819B6B}"/>
    <pc:docChg chg="modSld">
      <pc:chgData name="Merry, Meg" userId="52abaa17-2ab0-4519-8e41-45b524f6a3b3" providerId="ADAL" clId="{B005B919-7621-440B-A895-6DBD9D819B6B}" dt="2022-11-08T20:26:43.224" v="3" actId="255"/>
      <pc:docMkLst>
        <pc:docMk/>
      </pc:docMkLst>
      <pc:sldChg chg="modSp mod">
        <pc:chgData name="Merry, Meg" userId="52abaa17-2ab0-4519-8e41-45b524f6a3b3" providerId="ADAL" clId="{B005B919-7621-440B-A895-6DBD9D819B6B}" dt="2022-11-08T20:26:37.111" v="2" actId="255"/>
        <pc:sldMkLst>
          <pc:docMk/>
          <pc:sldMk cId="1102559366" sldId="274"/>
        </pc:sldMkLst>
        <pc:spChg chg="mod">
          <ac:chgData name="Merry, Meg" userId="52abaa17-2ab0-4519-8e41-45b524f6a3b3" providerId="ADAL" clId="{B005B919-7621-440B-A895-6DBD9D819B6B}" dt="2022-11-08T20:26:37.111" v="2" actId="255"/>
          <ac:spMkLst>
            <pc:docMk/>
            <pc:sldMk cId="1102559366" sldId="274"/>
            <ac:spMk id="44" creationId="{E46410AA-9335-4C3E-AEEE-43614C70E64D}"/>
          </ac:spMkLst>
        </pc:spChg>
      </pc:sldChg>
      <pc:sldChg chg="modSp mod">
        <pc:chgData name="Merry, Meg" userId="52abaa17-2ab0-4519-8e41-45b524f6a3b3" providerId="ADAL" clId="{B005B919-7621-440B-A895-6DBD9D819B6B}" dt="2022-11-08T20:26:26.905" v="1" actId="18131"/>
        <pc:sldMkLst>
          <pc:docMk/>
          <pc:sldMk cId="65851916" sldId="278"/>
        </pc:sldMkLst>
        <pc:picChg chg="mod modCrop">
          <ac:chgData name="Merry, Meg" userId="52abaa17-2ab0-4519-8e41-45b524f6a3b3" providerId="ADAL" clId="{B005B919-7621-440B-A895-6DBD9D819B6B}" dt="2022-11-08T20:26:26.905" v="1" actId="18131"/>
          <ac:picMkLst>
            <pc:docMk/>
            <pc:sldMk cId="65851916" sldId="278"/>
            <ac:picMk id="25" creationId="{7133D1E7-FA07-44D0-9EB0-EA49F78B8931}"/>
          </ac:picMkLst>
        </pc:picChg>
      </pc:sldChg>
      <pc:sldChg chg="modSp mod">
        <pc:chgData name="Merry, Meg" userId="52abaa17-2ab0-4519-8e41-45b524f6a3b3" providerId="ADAL" clId="{B005B919-7621-440B-A895-6DBD9D819B6B}" dt="2022-11-08T20:26:43.224" v="3" actId="255"/>
        <pc:sldMkLst>
          <pc:docMk/>
          <pc:sldMk cId="2857163895" sldId="296"/>
        </pc:sldMkLst>
        <pc:spChg chg="mod">
          <ac:chgData name="Merry, Meg" userId="52abaa17-2ab0-4519-8e41-45b524f6a3b3" providerId="ADAL" clId="{B005B919-7621-440B-A895-6DBD9D819B6B}" dt="2022-11-08T20:26:43.224" v="3" actId="255"/>
          <ac:spMkLst>
            <pc:docMk/>
            <pc:sldMk cId="2857163895" sldId="296"/>
            <ac:spMk id="34" creationId="{49BEB672-5087-49D5-925B-410D7FCB2E0D}"/>
          </ac:spMkLst>
        </pc:spChg>
      </pc:sldChg>
      <pc:sldChg chg="modSp mod">
        <pc:chgData name="Merry, Meg" userId="52abaa17-2ab0-4519-8e41-45b524f6a3b3" providerId="ADAL" clId="{B005B919-7621-440B-A895-6DBD9D819B6B}" dt="2022-11-08T20:26:12.821" v="0" actId="20577"/>
        <pc:sldMkLst>
          <pc:docMk/>
          <pc:sldMk cId="1002511331" sldId="302"/>
        </pc:sldMkLst>
        <pc:spChg chg="mod">
          <ac:chgData name="Merry, Meg" userId="52abaa17-2ab0-4519-8e41-45b524f6a3b3" providerId="ADAL" clId="{B005B919-7621-440B-A895-6DBD9D819B6B}" dt="2022-11-08T20:26:12.821" v="0" actId="20577"/>
          <ac:spMkLst>
            <pc:docMk/>
            <pc:sldMk cId="1002511331" sldId="302"/>
            <ac:spMk id="4" creationId="{46BE5F69-E9BC-41C7-BF6B-EB4B224032B2}"/>
          </ac:spMkLst>
        </pc:spChg>
      </pc:sldChg>
    </pc:docChg>
  </pc:docChgLst>
  <pc:docChgLst>
    <pc:chgData name="Cicone, Laura" userId="d60addc7-6562-4f44-a0de-68d71e52773b" providerId="ADAL" clId="{A00600FA-8411-4E5A-8851-B2ABEE4132DD}"/>
    <pc:docChg chg="undo custSel addSld delSld modSld">
      <pc:chgData name="Cicone, Laura" userId="d60addc7-6562-4f44-a0de-68d71e52773b" providerId="ADAL" clId="{A00600FA-8411-4E5A-8851-B2ABEE4132DD}" dt="2022-11-15T14:30:06.220" v="424" actId="47"/>
      <pc:docMkLst>
        <pc:docMk/>
      </pc:docMkLst>
      <pc:sldChg chg="modSp mod">
        <pc:chgData name="Cicone, Laura" userId="d60addc7-6562-4f44-a0de-68d71e52773b" providerId="ADAL" clId="{A00600FA-8411-4E5A-8851-B2ABEE4132DD}" dt="2022-10-18T18:27:10.181" v="16" actId="20577"/>
        <pc:sldMkLst>
          <pc:docMk/>
          <pc:sldMk cId="1711352330" sldId="256"/>
        </pc:sldMkLst>
        <pc:spChg chg="mod">
          <ac:chgData name="Cicone, Laura" userId="d60addc7-6562-4f44-a0de-68d71e52773b" providerId="ADAL" clId="{A00600FA-8411-4E5A-8851-B2ABEE4132DD}" dt="2022-10-18T18:27:10.181" v="16" actId="20577"/>
          <ac:spMkLst>
            <pc:docMk/>
            <pc:sldMk cId="1711352330" sldId="256"/>
            <ac:spMk id="3" creationId="{931932A1-7454-4B78-B394-3713697727FA}"/>
          </ac:spMkLst>
        </pc:spChg>
      </pc:sldChg>
      <pc:sldChg chg="del">
        <pc:chgData name="Cicone, Laura" userId="d60addc7-6562-4f44-a0de-68d71e52773b" providerId="ADAL" clId="{A00600FA-8411-4E5A-8851-B2ABEE4132DD}" dt="2022-10-25T15:41:03.137" v="416" actId="47"/>
        <pc:sldMkLst>
          <pc:docMk/>
          <pc:sldMk cId="4081035233" sldId="259"/>
        </pc:sldMkLst>
      </pc:sldChg>
      <pc:sldChg chg="del">
        <pc:chgData name="Cicone, Laura" userId="d60addc7-6562-4f44-a0de-68d71e52773b" providerId="ADAL" clId="{A00600FA-8411-4E5A-8851-B2ABEE4132DD}" dt="2022-11-15T14:30:06.220" v="424" actId="47"/>
        <pc:sldMkLst>
          <pc:docMk/>
          <pc:sldMk cId="3476258832" sldId="266"/>
        </pc:sldMkLst>
      </pc:sldChg>
      <pc:sldChg chg="modNotesTx">
        <pc:chgData name="Cicone, Laura" userId="d60addc7-6562-4f44-a0de-68d71e52773b" providerId="ADAL" clId="{A00600FA-8411-4E5A-8851-B2ABEE4132DD}" dt="2022-10-18T18:27:51.596" v="105" actId="20577"/>
        <pc:sldMkLst>
          <pc:docMk/>
          <pc:sldMk cId="412258708" sldId="270"/>
        </pc:sldMkLst>
      </pc:sldChg>
      <pc:sldChg chg="modSp mod modNotesTx">
        <pc:chgData name="Cicone, Laura" userId="d60addc7-6562-4f44-a0de-68d71e52773b" providerId="ADAL" clId="{A00600FA-8411-4E5A-8851-B2ABEE4132DD}" dt="2022-11-15T14:29:41.314" v="422"/>
        <pc:sldMkLst>
          <pc:docMk/>
          <pc:sldMk cId="3380238284" sldId="273"/>
        </pc:sldMkLst>
        <pc:spChg chg="mod">
          <ac:chgData name="Cicone, Laura" userId="d60addc7-6562-4f44-a0de-68d71e52773b" providerId="ADAL" clId="{A00600FA-8411-4E5A-8851-B2ABEE4132DD}" dt="2022-10-18T18:34:32.341" v="374" actId="20577"/>
          <ac:spMkLst>
            <pc:docMk/>
            <pc:sldMk cId="3380238284" sldId="273"/>
            <ac:spMk id="4" creationId="{A3560EF0-DF41-40A6-889B-45B12E8526AE}"/>
          </ac:spMkLst>
        </pc:spChg>
      </pc:sldChg>
      <pc:sldChg chg="del">
        <pc:chgData name="Cicone, Laura" userId="d60addc7-6562-4f44-a0de-68d71e52773b" providerId="ADAL" clId="{A00600FA-8411-4E5A-8851-B2ABEE4132DD}" dt="2022-11-15T14:30:06.220" v="424" actId="47"/>
        <pc:sldMkLst>
          <pc:docMk/>
          <pc:sldMk cId="1102559366" sldId="274"/>
        </pc:sldMkLst>
      </pc:sldChg>
      <pc:sldChg chg="del">
        <pc:chgData name="Cicone, Laura" userId="d60addc7-6562-4f44-a0de-68d71e52773b" providerId="ADAL" clId="{A00600FA-8411-4E5A-8851-B2ABEE4132DD}" dt="2022-10-18T18:34:48.788" v="404" actId="2696"/>
        <pc:sldMkLst>
          <pc:docMk/>
          <pc:sldMk cId="3015444443" sldId="277"/>
        </pc:sldMkLst>
      </pc:sldChg>
      <pc:sldChg chg="modSp mod modNotesTx">
        <pc:chgData name="Cicone, Laura" userId="d60addc7-6562-4f44-a0de-68d71e52773b" providerId="ADAL" clId="{A00600FA-8411-4E5A-8851-B2ABEE4132DD}" dt="2022-10-18T18:34:23.550" v="356" actId="20577"/>
        <pc:sldMkLst>
          <pc:docMk/>
          <pc:sldMk cId="65851916" sldId="278"/>
        </pc:sldMkLst>
        <pc:spChg chg="mod">
          <ac:chgData name="Cicone, Laura" userId="d60addc7-6562-4f44-a0de-68d71e52773b" providerId="ADAL" clId="{A00600FA-8411-4E5A-8851-B2ABEE4132DD}" dt="2022-10-18T18:28:28.022" v="123" actId="20577"/>
          <ac:spMkLst>
            <pc:docMk/>
            <pc:sldMk cId="65851916" sldId="278"/>
            <ac:spMk id="4" creationId="{46BE5F69-E9BC-41C7-BF6B-EB4B224032B2}"/>
          </ac:spMkLst>
        </pc:spChg>
        <pc:spChg chg="mod">
          <ac:chgData name="Cicone, Laura" userId="d60addc7-6562-4f44-a0de-68d71e52773b" providerId="ADAL" clId="{A00600FA-8411-4E5A-8851-B2ABEE4132DD}" dt="2022-10-18T18:30:56.168" v="147" actId="20577"/>
          <ac:spMkLst>
            <pc:docMk/>
            <pc:sldMk cId="65851916" sldId="278"/>
            <ac:spMk id="27" creationId="{1CF04D93-3E9C-4C93-BD11-1AB334ECA8EC}"/>
          </ac:spMkLst>
        </pc:spChg>
        <pc:spChg chg="mod">
          <ac:chgData name="Cicone, Laura" userId="d60addc7-6562-4f44-a0de-68d71e52773b" providerId="ADAL" clId="{A00600FA-8411-4E5A-8851-B2ABEE4132DD}" dt="2022-10-18T18:31:01.705" v="154" actId="20577"/>
          <ac:spMkLst>
            <pc:docMk/>
            <pc:sldMk cId="65851916" sldId="278"/>
            <ac:spMk id="28" creationId="{4A74CDCB-94E0-4602-A364-BEBAB933C949}"/>
          </ac:spMkLst>
        </pc:spChg>
        <pc:spChg chg="mod">
          <ac:chgData name="Cicone, Laura" userId="d60addc7-6562-4f44-a0de-68d71e52773b" providerId="ADAL" clId="{A00600FA-8411-4E5A-8851-B2ABEE4132DD}" dt="2022-10-18T18:31:07.909" v="161" actId="20577"/>
          <ac:spMkLst>
            <pc:docMk/>
            <pc:sldMk cId="65851916" sldId="278"/>
            <ac:spMk id="29" creationId="{C1505505-BB78-40E3-B8B6-4C8BE22EB53C}"/>
          </ac:spMkLst>
        </pc:spChg>
        <pc:spChg chg="mod">
          <ac:chgData name="Cicone, Laura" userId="d60addc7-6562-4f44-a0de-68d71e52773b" providerId="ADAL" clId="{A00600FA-8411-4E5A-8851-B2ABEE4132DD}" dt="2022-10-18T18:30:49.801" v="140" actId="20577"/>
          <ac:spMkLst>
            <pc:docMk/>
            <pc:sldMk cId="65851916" sldId="278"/>
            <ac:spMk id="34" creationId="{37703234-D993-4C43-91A3-E55AA7BD1D32}"/>
          </ac:spMkLst>
        </pc:spChg>
        <pc:picChg chg="mod">
          <ac:chgData name="Cicone, Laura" userId="d60addc7-6562-4f44-a0de-68d71e52773b" providerId="ADAL" clId="{A00600FA-8411-4E5A-8851-B2ABEE4132DD}" dt="2022-10-18T18:30:01.945" v="128" actId="14826"/>
          <ac:picMkLst>
            <pc:docMk/>
            <pc:sldMk cId="65851916" sldId="278"/>
            <ac:picMk id="23" creationId="{AE1DD9CA-8F8E-43F8-AB52-DC6B3C9FD08B}"/>
          </ac:picMkLst>
        </pc:picChg>
        <pc:picChg chg="mod">
          <ac:chgData name="Cicone, Laura" userId="d60addc7-6562-4f44-a0de-68d71e52773b" providerId="ADAL" clId="{A00600FA-8411-4E5A-8851-B2ABEE4132DD}" dt="2022-10-18T18:30:39.572" v="132" actId="14826"/>
          <ac:picMkLst>
            <pc:docMk/>
            <pc:sldMk cId="65851916" sldId="278"/>
            <ac:picMk id="25" creationId="{7133D1E7-FA07-44D0-9EB0-EA49F78B8931}"/>
          </ac:picMkLst>
        </pc:picChg>
      </pc:sldChg>
      <pc:sldChg chg="del modNotesTx">
        <pc:chgData name="Cicone, Laura" userId="d60addc7-6562-4f44-a0de-68d71e52773b" providerId="ADAL" clId="{A00600FA-8411-4E5A-8851-B2ABEE4132DD}" dt="2022-11-15T14:29:15.269" v="418" actId="47"/>
        <pc:sldMkLst>
          <pc:docMk/>
          <pc:sldMk cId="3393598430" sldId="286"/>
        </pc:sldMkLst>
      </pc:sldChg>
      <pc:sldChg chg="del">
        <pc:chgData name="Cicone, Laura" userId="d60addc7-6562-4f44-a0de-68d71e52773b" providerId="ADAL" clId="{A00600FA-8411-4E5A-8851-B2ABEE4132DD}" dt="2022-11-15T14:30:06.220" v="424" actId="47"/>
        <pc:sldMkLst>
          <pc:docMk/>
          <pc:sldMk cId="232077404" sldId="288"/>
        </pc:sldMkLst>
      </pc:sldChg>
      <pc:sldChg chg="del">
        <pc:chgData name="Cicone, Laura" userId="d60addc7-6562-4f44-a0de-68d71e52773b" providerId="ADAL" clId="{A00600FA-8411-4E5A-8851-B2ABEE4132DD}" dt="2022-11-15T14:30:06.220" v="424" actId="47"/>
        <pc:sldMkLst>
          <pc:docMk/>
          <pc:sldMk cId="536406714" sldId="289"/>
        </pc:sldMkLst>
      </pc:sldChg>
      <pc:sldChg chg="del">
        <pc:chgData name="Cicone, Laura" userId="d60addc7-6562-4f44-a0de-68d71e52773b" providerId="ADAL" clId="{A00600FA-8411-4E5A-8851-B2ABEE4132DD}" dt="2022-10-18T18:34:48.788" v="404" actId="2696"/>
        <pc:sldMkLst>
          <pc:docMk/>
          <pc:sldMk cId="848908219" sldId="295"/>
        </pc:sldMkLst>
      </pc:sldChg>
      <pc:sldChg chg="modSp mod">
        <pc:chgData name="Cicone, Laura" userId="d60addc7-6562-4f44-a0de-68d71e52773b" providerId="ADAL" clId="{A00600FA-8411-4E5A-8851-B2ABEE4132DD}" dt="2022-10-18T18:35:46.909" v="414" actId="18131"/>
        <pc:sldMkLst>
          <pc:docMk/>
          <pc:sldMk cId="2857163895" sldId="296"/>
        </pc:sldMkLst>
        <pc:picChg chg="mod modCrop">
          <ac:chgData name="Cicone, Laura" userId="d60addc7-6562-4f44-a0de-68d71e52773b" providerId="ADAL" clId="{A00600FA-8411-4E5A-8851-B2ABEE4132DD}" dt="2022-10-18T18:35:46.909" v="414" actId="18131"/>
          <ac:picMkLst>
            <pc:docMk/>
            <pc:sldMk cId="2857163895" sldId="296"/>
            <ac:picMk id="24" creationId="{7EF00931-2EC4-4D40-B729-71BD2CF64771}"/>
          </ac:picMkLst>
        </pc:picChg>
      </pc:sldChg>
      <pc:sldChg chg="del">
        <pc:chgData name="Cicone, Laura" userId="d60addc7-6562-4f44-a0de-68d71e52773b" providerId="ADAL" clId="{A00600FA-8411-4E5A-8851-B2ABEE4132DD}" dt="2022-10-18T18:34:54.574" v="405" actId="2696"/>
        <pc:sldMkLst>
          <pc:docMk/>
          <pc:sldMk cId="2730844521" sldId="297"/>
        </pc:sldMkLst>
      </pc:sldChg>
      <pc:sldChg chg="del">
        <pc:chgData name="Cicone, Laura" userId="d60addc7-6562-4f44-a0de-68d71e52773b" providerId="ADAL" clId="{A00600FA-8411-4E5A-8851-B2ABEE4132DD}" dt="2022-10-18T18:34:54.574" v="405" actId="2696"/>
        <pc:sldMkLst>
          <pc:docMk/>
          <pc:sldMk cId="1909763988" sldId="298"/>
        </pc:sldMkLst>
      </pc:sldChg>
      <pc:sldChg chg="del">
        <pc:chgData name="Cicone, Laura" userId="d60addc7-6562-4f44-a0de-68d71e52773b" providerId="ADAL" clId="{A00600FA-8411-4E5A-8851-B2ABEE4132DD}" dt="2022-10-18T18:34:54.574" v="405" actId="2696"/>
        <pc:sldMkLst>
          <pc:docMk/>
          <pc:sldMk cId="3656542971" sldId="299"/>
        </pc:sldMkLst>
      </pc:sldChg>
      <pc:sldChg chg="del">
        <pc:chgData name="Cicone, Laura" userId="d60addc7-6562-4f44-a0de-68d71e52773b" providerId="ADAL" clId="{A00600FA-8411-4E5A-8851-B2ABEE4132DD}" dt="2022-10-18T18:34:54.574" v="405" actId="2696"/>
        <pc:sldMkLst>
          <pc:docMk/>
          <pc:sldMk cId="1174635175" sldId="300"/>
        </pc:sldMkLst>
      </pc:sldChg>
      <pc:sldChg chg="del">
        <pc:chgData name="Cicone, Laura" userId="d60addc7-6562-4f44-a0de-68d71e52773b" providerId="ADAL" clId="{A00600FA-8411-4E5A-8851-B2ABEE4132DD}" dt="2022-11-15T14:29:51.237" v="423" actId="47"/>
        <pc:sldMkLst>
          <pc:docMk/>
          <pc:sldMk cId="291782386" sldId="301"/>
        </pc:sldMkLst>
      </pc:sldChg>
      <pc:sldChg chg="modSp mod">
        <pc:chgData name="Cicone, Laura" userId="d60addc7-6562-4f44-a0de-68d71e52773b" providerId="ADAL" clId="{A00600FA-8411-4E5A-8851-B2ABEE4132DD}" dt="2022-10-18T18:27:32.027" v="51" actId="20577"/>
        <pc:sldMkLst>
          <pc:docMk/>
          <pc:sldMk cId="1002511331" sldId="302"/>
        </pc:sldMkLst>
        <pc:spChg chg="mod">
          <ac:chgData name="Cicone, Laura" userId="d60addc7-6562-4f44-a0de-68d71e52773b" providerId="ADAL" clId="{A00600FA-8411-4E5A-8851-B2ABEE4132DD}" dt="2022-10-18T18:27:32.027" v="51" actId="20577"/>
          <ac:spMkLst>
            <pc:docMk/>
            <pc:sldMk cId="1002511331" sldId="302"/>
            <ac:spMk id="4" creationId="{46BE5F69-E9BC-41C7-BF6B-EB4B224032B2}"/>
          </ac:spMkLst>
        </pc:spChg>
      </pc:sldChg>
      <pc:sldChg chg="del">
        <pc:chgData name="Cicone, Laura" userId="d60addc7-6562-4f44-a0de-68d71e52773b" providerId="ADAL" clId="{A00600FA-8411-4E5A-8851-B2ABEE4132DD}" dt="2022-11-15T14:29:04.769" v="417" actId="47"/>
        <pc:sldMkLst>
          <pc:docMk/>
          <pc:sldMk cId="1875973025" sldId="304"/>
        </pc:sldMkLst>
      </pc:sldChg>
      <pc:sldChg chg="add">
        <pc:chgData name="Cicone, Laura" userId="d60addc7-6562-4f44-a0de-68d71e52773b" providerId="ADAL" clId="{A00600FA-8411-4E5A-8851-B2ABEE4132DD}" dt="2022-10-25T15:40:57.990" v="415"/>
        <pc:sldMkLst>
          <pc:docMk/>
          <pc:sldMk cId="4177408534" sldId="306"/>
        </pc:sldMkLst>
      </pc:sldChg>
      <pc:sldChg chg="modNotesTx">
        <pc:chgData name="Cicone, Laura" userId="d60addc7-6562-4f44-a0de-68d71e52773b" providerId="ADAL" clId="{A00600FA-8411-4E5A-8851-B2ABEE4132DD}" dt="2022-11-15T14:29:21.931" v="420" actId="20577"/>
        <pc:sldMkLst>
          <pc:docMk/>
          <pc:sldMk cId="2774522209" sldId="308"/>
        </pc:sldMkLst>
      </pc:sldChg>
    </pc:docChg>
  </pc:docChgLst>
  <pc:docChgLst>
    <pc:chgData name="Sheth, Rohan" userId="0b6da9f0-4e13-4f6a-80ee-55c9a7700dcb" providerId="ADAL" clId="{96C60283-9A5E-41AC-ABC8-DF10DCD629AC}"/>
    <pc:docChg chg="custSel modSld">
      <pc:chgData name="Sheth, Rohan" userId="0b6da9f0-4e13-4f6a-80ee-55c9a7700dcb" providerId="ADAL" clId="{96C60283-9A5E-41AC-ABC8-DF10DCD629AC}" dt="2022-12-07T20:52:38.288" v="22"/>
      <pc:docMkLst>
        <pc:docMk/>
      </pc:docMkLst>
      <pc:sldChg chg="modNotesTx">
        <pc:chgData name="Sheth, Rohan" userId="0b6da9f0-4e13-4f6a-80ee-55c9a7700dcb" providerId="ADAL" clId="{96C60283-9A5E-41AC-ABC8-DF10DCD629AC}" dt="2022-10-31T18:21:17.655" v="8" actId="20577"/>
        <pc:sldMkLst>
          <pc:docMk/>
          <pc:sldMk cId="1711352330" sldId="256"/>
        </pc:sldMkLst>
      </pc:sldChg>
      <pc:sldChg chg="addSp delSp modSp mod modAnim modNotesTx">
        <pc:chgData name="Sheth, Rohan" userId="0b6da9f0-4e13-4f6a-80ee-55c9a7700dcb" providerId="ADAL" clId="{96C60283-9A5E-41AC-ABC8-DF10DCD629AC}" dt="2022-10-31T18:21:47.448" v="17" actId="6549"/>
        <pc:sldMkLst>
          <pc:docMk/>
          <pc:sldMk cId="3380238284" sldId="273"/>
        </pc:sldMkLst>
        <pc:spChg chg="add del mod">
          <ac:chgData name="Sheth, Rohan" userId="0b6da9f0-4e13-4f6a-80ee-55c9a7700dcb" providerId="ADAL" clId="{96C60283-9A5E-41AC-ABC8-DF10DCD629AC}" dt="2022-10-31T18:21:27.638" v="10" actId="478"/>
          <ac:spMkLst>
            <pc:docMk/>
            <pc:sldMk cId="3380238284" sldId="273"/>
            <ac:spMk id="3" creationId="{317E0098-CC28-49C6-9FE9-E187962B272F}"/>
          </ac:spMkLst>
        </pc:spChg>
        <pc:spChg chg="del">
          <ac:chgData name="Sheth, Rohan" userId="0b6da9f0-4e13-4f6a-80ee-55c9a7700dcb" providerId="ADAL" clId="{96C60283-9A5E-41AC-ABC8-DF10DCD629AC}" dt="2022-10-31T18:21:26.682" v="9" actId="478"/>
          <ac:spMkLst>
            <pc:docMk/>
            <pc:sldMk cId="3380238284" sldId="273"/>
            <ac:spMk id="4" creationId="{A3560EF0-DF41-40A6-889B-45B12E8526AE}"/>
          </ac:spMkLst>
        </pc:spChg>
        <pc:spChg chg="del">
          <ac:chgData name="Sheth, Rohan" userId="0b6da9f0-4e13-4f6a-80ee-55c9a7700dcb" providerId="ADAL" clId="{96C60283-9A5E-41AC-ABC8-DF10DCD629AC}" dt="2022-10-31T18:21:29.209" v="11" actId="478"/>
          <ac:spMkLst>
            <pc:docMk/>
            <pc:sldMk cId="3380238284" sldId="273"/>
            <ac:spMk id="5" creationId="{586496FA-FBA1-4991-B52E-BEE6274D1B8E}"/>
          </ac:spMkLst>
        </pc:spChg>
        <pc:spChg chg="add del mod">
          <ac:chgData name="Sheth, Rohan" userId="0b6da9f0-4e13-4f6a-80ee-55c9a7700dcb" providerId="ADAL" clId="{96C60283-9A5E-41AC-ABC8-DF10DCD629AC}" dt="2022-10-31T18:21:30.183" v="12" actId="478"/>
          <ac:spMkLst>
            <pc:docMk/>
            <pc:sldMk cId="3380238284" sldId="273"/>
            <ac:spMk id="7" creationId="{DEBD9937-DEC8-42D3-9025-7F399547A62E}"/>
          </ac:spMkLst>
        </pc:spChg>
        <pc:picChg chg="add mod">
          <ac:chgData name="Sheth, Rohan" userId="0b6da9f0-4e13-4f6a-80ee-55c9a7700dcb" providerId="ADAL" clId="{96C60283-9A5E-41AC-ABC8-DF10DCD629AC}" dt="2022-10-31T18:21:43.895" v="16" actId="1076"/>
          <ac:picMkLst>
            <pc:docMk/>
            <pc:sldMk cId="3380238284" sldId="273"/>
            <ac:picMk id="8" creationId="{10E7B5C5-E4C1-43D7-8A1D-622DCC4580A3}"/>
          </ac:picMkLst>
        </pc:picChg>
      </pc:sldChg>
      <pc:sldChg chg="modNotesTx">
        <pc:chgData name="Sheth, Rohan" userId="0b6da9f0-4e13-4f6a-80ee-55c9a7700dcb" providerId="ADAL" clId="{96C60283-9A5E-41AC-ABC8-DF10DCD629AC}" dt="2022-11-07T15:33:33.985" v="20"/>
        <pc:sldMkLst>
          <pc:docMk/>
          <pc:sldMk cId="65851916" sldId="278"/>
        </pc:sldMkLst>
      </pc:sldChg>
      <pc:sldChg chg="addSp delSp modSp mod">
        <pc:chgData name="Sheth, Rohan" userId="0b6da9f0-4e13-4f6a-80ee-55c9a7700dcb" providerId="ADAL" clId="{96C60283-9A5E-41AC-ABC8-DF10DCD629AC}" dt="2022-12-07T20:52:38.288" v="22"/>
        <pc:sldMkLst>
          <pc:docMk/>
          <pc:sldMk cId="4177408534" sldId="306"/>
        </pc:sldMkLst>
        <pc:picChg chg="del">
          <ac:chgData name="Sheth, Rohan" userId="0b6da9f0-4e13-4f6a-80ee-55c9a7700dcb" providerId="ADAL" clId="{96C60283-9A5E-41AC-ABC8-DF10DCD629AC}" dt="2022-12-07T20:52:37.893" v="21" actId="478"/>
          <ac:picMkLst>
            <pc:docMk/>
            <pc:sldMk cId="4177408534" sldId="306"/>
            <ac:picMk id="3" creationId="{D82025A8-C9E6-4796-9C09-8C2D1EE75679}"/>
          </ac:picMkLst>
        </pc:picChg>
        <pc:picChg chg="add mod">
          <ac:chgData name="Sheth, Rohan" userId="0b6da9f0-4e13-4f6a-80ee-55c9a7700dcb" providerId="ADAL" clId="{96C60283-9A5E-41AC-ABC8-DF10DCD629AC}" dt="2022-12-07T20:52:38.288" v="22"/>
          <ac:picMkLst>
            <pc:docMk/>
            <pc:sldMk cId="4177408534" sldId="306"/>
            <ac:picMk id="11" creationId="{DE93F9EC-3AFE-4554-8BFA-C6B43F87D471}"/>
          </ac:picMkLst>
        </pc:picChg>
      </pc:sldChg>
    </pc:docChg>
  </pc:docChgLst>
  <pc:docChgLst>
    <pc:chgData name="Gibson, Thomas" userId="4b42d18a-f5dd-45ad-b5f3-020bdeec964b" providerId="ADAL" clId="{DABAFEDD-744B-4617-B913-5C5D7E8E374D}"/>
    <pc:docChg chg="modSld">
      <pc:chgData name="Gibson, Thomas" userId="4b42d18a-f5dd-45ad-b5f3-020bdeec964b" providerId="ADAL" clId="{DABAFEDD-744B-4617-B913-5C5D7E8E374D}" dt="2022-11-16T19:21:50.555" v="0"/>
      <pc:docMkLst>
        <pc:docMk/>
      </pc:docMkLst>
      <pc:sldChg chg="modNotesTx">
        <pc:chgData name="Gibson, Thomas" userId="4b42d18a-f5dd-45ad-b5f3-020bdeec964b" providerId="ADAL" clId="{DABAFEDD-744B-4617-B913-5C5D7E8E374D}" dt="2022-11-16T19:21:50.555" v="0"/>
        <pc:sldMkLst>
          <pc:docMk/>
          <pc:sldMk cId="2632593838" sldId="311"/>
        </pc:sldMkLst>
      </pc:sldChg>
    </pc:docChg>
  </pc:docChgLst>
  <pc:docChgLst>
    <pc:chgData name="Filaroski, Taylor" userId="808e8b38-dcd7-4790-8255-e9ab0a59a131" providerId="ADAL" clId="{8988B4B3-9DB9-4418-979B-0B247623C888}"/>
    <pc:docChg chg="modSld">
      <pc:chgData name="Filaroski, Taylor" userId="808e8b38-dcd7-4790-8255-e9ab0a59a131" providerId="ADAL" clId="{8988B4B3-9DB9-4418-979B-0B247623C888}" dt="2022-10-28T13:34:05.328" v="0" actId="14826"/>
      <pc:docMkLst>
        <pc:docMk/>
      </pc:docMkLst>
      <pc:sldChg chg="modSp mod">
        <pc:chgData name="Filaroski, Taylor" userId="808e8b38-dcd7-4790-8255-e9ab0a59a131" providerId="ADAL" clId="{8988B4B3-9DB9-4418-979B-0B247623C888}" dt="2022-10-28T13:34:05.328" v="0" actId="14826"/>
        <pc:sldMkLst>
          <pc:docMk/>
          <pc:sldMk cId="65851916" sldId="278"/>
        </pc:sldMkLst>
        <pc:picChg chg="mod">
          <ac:chgData name="Filaroski, Taylor" userId="808e8b38-dcd7-4790-8255-e9ab0a59a131" providerId="ADAL" clId="{8988B4B3-9DB9-4418-979B-0B247623C888}" dt="2022-10-28T13:34:05.328" v="0" actId="14826"/>
          <ac:picMkLst>
            <pc:docMk/>
            <pc:sldMk cId="65851916" sldId="278"/>
            <ac:picMk id="25" creationId="{7133D1E7-FA07-44D0-9EB0-EA49F78B89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Bob Sikes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Bob Sikes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Bob Sikes Airport created 2,663 jobs earning $167 million in payroll, contributed $279 million in value added, and generated a total economic impact (output) of $911 million.</a:t>
            </a:r>
          </a:p>
          <a:p>
            <a:endParaRPr lang="en-US" dirty="0"/>
          </a:p>
          <a:p>
            <a:r>
              <a:rPr lang="en-US" dirty="0"/>
              <a:t>This includes direct impacts of 1,063 jobs earning $79.7 million in payroll, contributing $127 million in value added, and generating a total economic impact (output) of $617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1,600 jobs earning $87.1 million in payroll, contributing $152 million in value added, and generating a total economic impact (output) of $293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Bob Sikes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Bob Sikes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E93F9EC-3AFE-4554-8BFA-C6B43F87D471}"/>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177408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130333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774522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Bob Sikes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2399" t="2243" r="-2399" b="145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Bob Sikes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$279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$911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2,663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38" r="23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EW">
            <a:hlinkClick r:id="" action="ppaction://media"/>
            <a:extLst>
              <a:ext uri="{FF2B5EF4-FFF2-40B4-BE49-F238E27FC236}">
                <a16:creationId xmlns:a16="http://schemas.microsoft.com/office/drawing/2014/main" id="{10E7B5C5-E4C1-43D7-8A1D-622DCC4580A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7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373049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97348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632593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573758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960646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rotWithShape="1">
          <a:blip r:embed="rId3">
            <a:extLst>
              <a:ext uri="{28A0092B-C50C-407E-A947-70E740481C1C}">
                <a14:useLocalDpi xmlns:a14="http://schemas.microsoft.com/office/drawing/2010/main" val="0"/>
              </a:ext>
            </a:extLst>
          </a:blip>
          <a:srcRect l="1203" t="2505" r="17570" b="10596"/>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Bob Sikes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Bob Sikes Airport’s Total Economic Impact</vt:lpstr>
      <vt:lpstr>On-Airport Impacts</vt:lpstr>
      <vt:lpstr>Visitor Spending Impacts (Off-Airport)</vt:lpstr>
      <vt:lpstr>Airport Economic Impact Results</vt:lpstr>
      <vt:lpstr>TOTAL Bob Sikes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2022-12-07T20:52:39Z</dcterms:modified>
</cp:coreProperties>
</file>