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9"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630950-4BF0-486C-A8B4-FCCF90969C0E}" v="1" dt="2022-12-07T21:04:32.3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431" autoAdjust="0"/>
  </p:normalViewPr>
  <p:slideViewPr>
    <p:cSldViewPr snapToGrid="0">
      <p:cViewPr varScale="1">
        <p:scale>
          <a:sx n="94" d="100"/>
          <a:sy n="94" d="100"/>
        </p:scale>
        <p:origin x="1137"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Cicone, Laura" userId="d60addc7-6562-4f44-a0de-68d71e52773b" providerId="ADAL" clId="{64DB64B4-C197-4C0F-B717-E152F911C66E}"/>
    <pc:docChg chg="delSld modSld">
      <pc:chgData name="Cicone, Laura" userId="d60addc7-6562-4f44-a0de-68d71e52773b" providerId="ADAL" clId="{64DB64B4-C197-4C0F-B717-E152F911C66E}" dt="2022-11-15T19:08:07.932" v="9" actId="47"/>
      <pc:docMkLst>
        <pc:docMk/>
      </pc:docMkLst>
      <pc:sldChg chg="del">
        <pc:chgData name="Cicone, Laura" userId="d60addc7-6562-4f44-a0de-68d71e52773b" providerId="ADAL" clId="{64DB64B4-C197-4C0F-B717-E152F911C66E}" dt="2022-11-15T19:08:07.932" v="9" actId="47"/>
        <pc:sldMkLst>
          <pc:docMk/>
          <pc:sldMk cId="3476258832" sldId="266"/>
        </pc:sldMkLst>
      </pc:sldChg>
      <pc:sldChg chg="modNotesTx">
        <pc:chgData name="Cicone, Laura" userId="d60addc7-6562-4f44-a0de-68d71e52773b" providerId="ADAL" clId="{64DB64B4-C197-4C0F-B717-E152F911C66E}" dt="2022-11-15T19:07:45.253" v="7" actId="20577"/>
        <pc:sldMkLst>
          <pc:docMk/>
          <pc:sldMk cId="3380238284" sldId="273"/>
        </pc:sldMkLst>
      </pc:sldChg>
      <pc:sldChg chg="del">
        <pc:chgData name="Cicone, Laura" userId="d60addc7-6562-4f44-a0de-68d71e52773b" providerId="ADAL" clId="{64DB64B4-C197-4C0F-B717-E152F911C66E}" dt="2022-11-15T19:08:07.932" v="9" actId="47"/>
        <pc:sldMkLst>
          <pc:docMk/>
          <pc:sldMk cId="1102559366" sldId="274"/>
        </pc:sldMkLst>
      </pc:sldChg>
      <pc:sldChg chg="del">
        <pc:chgData name="Cicone, Laura" userId="d60addc7-6562-4f44-a0de-68d71e52773b" providerId="ADAL" clId="{64DB64B4-C197-4C0F-B717-E152F911C66E}" dt="2022-11-15T19:07:14.571" v="1" actId="47"/>
        <pc:sldMkLst>
          <pc:docMk/>
          <pc:sldMk cId="3393598430" sldId="286"/>
        </pc:sldMkLst>
      </pc:sldChg>
      <pc:sldChg chg="del">
        <pc:chgData name="Cicone, Laura" userId="d60addc7-6562-4f44-a0de-68d71e52773b" providerId="ADAL" clId="{64DB64B4-C197-4C0F-B717-E152F911C66E}" dt="2022-11-15T19:08:07.932" v="9" actId="47"/>
        <pc:sldMkLst>
          <pc:docMk/>
          <pc:sldMk cId="232077404" sldId="288"/>
        </pc:sldMkLst>
      </pc:sldChg>
      <pc:sldChg chg="del">
        <pc:chgData name="Cicone, Laura" userId="d60addc7-6562-4f44-a0de-68d71e52773b" providerId="ADAL" clId="{64DB64B4-C197-4C0F-B717-E152F911C66E}" dt="2022-11-15T19:08:07.932" v="9" actId="47"/>
        <pc:sldMkLst>
          <pc:docMk/>
          <pc:sldMk cId="536406714" sldId="289"/>
        </pc:sldMkLst>
      </pc:sldChg>
      <pc:sldChg chg="del">
        <pc:chgData name="Cicone, Laura" userId="d60addc7-6562-4f44-a0de-68d71e52773b" providerId="ADAL" clId="{64DB64B4-C197-4C0F-B717-E152F911C66E}" dt="2022-11-15T19:07:54.412" v="8" actId="47"/>
        <pc:sldMkLst>
          <pc:docMk/>
          <pc:sldMk cId="291782386" sldId="301"/>
        </pc:sldMkLst>
      </pc:sldChg>
      <pc:sldChg chg="del">
        <pc:chgData name="Cicone, Laura" userId="d60addc7-6562-4f44-a0de-68d71e52773b" providerId="ADAL" clId="{64DB64B4-C197-4C0F-B717-E152F911C66E}" dt="2022-11-15T19:07:05.716" v="0" actId="47"/>
        <pc:sldMkLst>
          <pc:docMk/>
          <pc:sldMk cId="1875973025" sldId="304"/>
        </pc:sldMkLst>
      </pc:sldChg>
      <pc:sldChg chg="modNotesTx">
        <pc:chgData name="Cicone, Laura" userId="d60addc7-6562-4f44-a0de-68d71e52773b" providerId="ADAL" clId="{64DB64B4-C197-4C0F-B717-E152F911C66E}" dt="2022-11-15T19:07:22.889" v="3" actId="20577"/>
        <pc:sldMkLst>
          <pc:docMk/>
          <pc:sldMk cId="3013630215" sldId="308"/>
        </pc:sldMkLst>
      </pc:sldChg>
    </pc:docChg>
  </pc:docChgLst>
  <pc:docChgLst>
    <pc:chgData name="Sheth, Rohan" userId="0b6da9f0-4e13-4f6a-80ee-55c9a7700dcb" providerId="ADAL" clId="{E8630950-4BF0-486C-A8B4-FCCF90969C0E}"/>
    <pc:docChg chg="undo custSel addSld delSld modSld">
      <pc:chgData name="Sheth, Rohan" userId="0b6da9f0-4e13-4f6a-80ee-55c9a7700dcb" providerId="ADAL" clId="{E8630950-4BF0-486C-A8B4-FCCF90969C0E}" dt="2022-12-07T21:04:32.302" v="259"/>
      <pc:docMkLst>
        <pc:docMk/>
      </pc:docMkLst>
      <pc:sldChg chg="modSp mod modNotesTx">
        <pc:chgData name="Sheth, Rohan" userId="0b6da9f0-4e13-4f6a-80ee-55c9a7700dcb" providerId="ADAL" clId="{E8630950-4BF0-486C-A8B4-FCCF90969C0E}" dt="2022-10-28T15:10:25.421" v="244" actId="20577"/>
        <pc:sldMkLst>
          <pc:docMk/>
          <pc:sldMk cId="1711352330" sldId="256"/>
        </pc:sldMkLst>
        <pc:spChg chg="mod">
          <ac:chgData name="Sheth, Rohan" userId="0b6da9f0-4e13-4f6a-80ee-55c9a7700dcb" providerId="ADAL" clId="{E8630950-4BF0-486C-A8B4-FCCF90969C0E}" dt="2022-10-18T19:16:10.030" v="1" actId="20577"/>
          <ac:spMkLst>
            <pc:docMk/>
            <pc:sldMk cId="1711352330" sldId="256"/>
            <ac:spMk id="3" creationId="{931932A1-7454-4B78-B394-3713697727FA}"/>
          </ac:spMkLst>
        </pc:spChg>
      </pc:sldChg>
      <pc:sldChg chg="modNotesTx">
        <pc:chgData name="Sheth, Rohan" userId="0b6da9f0-4e13-4f6a-80ee-55c9a7700dcb" providerId="ADAL" clId="{E8630950-4BF0-486C-A8B4-FCCF90969C0E}" dt="2022-10-18T19:16:46.469" v="30" actId="20577"/>
        <pc:sldMkLst>
          <pc:docMk/>
          <pc:sldMk cId="412258708" sldId="270"/>
        </pc:sldMkLst>
      </pc:sldChg>
      <pc:sldChg chg="addSp delSp modSp mod modAnim modNotesTx">
        <pc:chgData name="Sheth, Rohan" userId="0b6da9f0-4e13-4f6a-80ee-55c9a7700dcb" providerId="ADAL" clId="{E8630950-4BF0-486C-A8B4-FCCF90969C0E}" dt="2022-10-28T15:10:48.400" v="253" actId="20577"/>
        <pc:sldMkLst>
          <pc:docMk/>
          <pc:sldMk cId="3380238284" sldId="273"/>
        </pc:sldMkLst>
        <pc:spChg chg="add del mod">
          <ac:chgData name="Sheth, Rohan" userId="0b6da9f0-4e13-4f6a-80ee-55c9a7700dcb" providerId="ADAL" clId="{E8630950-4BF0-486C-A8B4-FCCF90969C0E}" dt="2022-10-28T15:10:34.078" v="246" actId="478"/>
          <ac:spMkLst>
            <pc:docMk/>
            <pc:sldMk cId="3380238284" sldId="273"/>
            <ac:spMk id="3" creationId="{A83A2CFB-4633-4B03-82ED-7069E8CF3F23}"/>
          </ac:spMkLst>
        </pc:spChg>
        <pc:spChg chg="del mod">
          <ac:chgData name="Sheth, Rohan" userId="0b6da9f0-4e13-4f6a-80ee-55c9a7700dcb" providerId="ADAL" clId="{E8630950-4BF0-486C-A8B4-FCCF90969C0E}" dt="2022-10-28T15:10:32.145" v="245" actId="478"/>
          <ac:spMkLst>
            <pc:docMk/>
            <pc:sldMk cId="3380238284" sldId="273"/>
            <ac:spMk id="4" creationId="{A3560EF0-DF41-40A6-889B-45B12E8526AE}"/>
          </ac:spMkLst>
        </pc:spChg>
        <pc:spChg chg="del">
          <ac:chgData name="Sheth, Rohan" userId="0b6da9f0-4e13-4f6a-80ee-55c9a7700dcb" providerId="ADAL" clId="{E8630950-4BF0-486C-A8B4-FCCF90969C0E}" dt="2022-10-28T15:10:35.472" v="247" actId="478"/>
          <ac:spMkLst>
            <pc:docMk/>
            <pc:sldMk cId="3380238284" sldId="273"/>
            <ac:spMk id="5" creationId="{586496FA-FBA1-4991-B52E-BEE6274D1B8E}"/>
          </ac:spMkLst>
        </pc:spChg>
        <pc:spChg chg="add del mod">
          <ac:chgData name="Sheth, Rohan" userId="0b6da9f0-4e13-4f6a-80ee-55c9a7700dcb" providerId="ADAL" clId="{E8630950-4BF0-486C-A8B4-FCCF90969C0E}" dt="2022-10-28T15:10:37.198" v="248" actId="478"/>
          <ac:spMkLst>
            <pc:docMk/>
            <pc:sldMk cId="3380238284" sldId="273"/>
            <ac:spMk id="7" creationId="{85A025E5-029A-4E97-8A82-A8268A235DA2}"/>
          </ac:spMkLst>
        </pc:spChg>
        <pc:picChg chg="add mod">
          <ac:chgData name="Sheth, Rohan" userId="0b6da9f0-4e13-4f6a-80ee-55c9a7700dcb" providerId="ADAL" clId="{E8630950-4BF0-486C-A8B4-FCCF90969C0E}" dt="2022-10-28T15:10:45.741" v="251" actId="1076"/>
          <ac:picMkLst>
            <pc:docMk/>
            <pc:sldMk cId="3380238284" sldId="273"/>
            <ac:picMk id="8" creationId="{10EE512D-BD1D-4E4D-AAB5-8647A11120F8}"/>
          </ac:picMkLst>
        </pc:picChg>
      </pc:sldChg>
      <pc:sldChg chg="del">
        <pc:chgData name="Sheth, Rohan" userId="0b6da9f0-4e13-4f6a-80ee-55c9a7700dcb" providerId="ADAL" clId="{E8630950-4BF0-486C-A8B4-FCCF90969C0E}" dt="2022-10-18T19:21:33.407" v="226" actId="47"/>
        <pc:sldMkLst>
          <pc:docMk/>
          <pc:sldMk cId="3015444443" sldId="277"/>
        </pc:sldMkLst>
      </pc:sldChg>
      <pc:sldChg chg="modSp mod modNotesTx">
        <pc:chgData name="Sheth, Rohan" userId="0b6da9f0-4e13-4f6a-80ee-55c9a7700dcb" providerId="ADAL" clId="{E8630950-4BF0-486C-A8B4-FCCF90969C0E}" dt="2022-11-07T19:51:11.286" v="256"/>
        <pc:sldMkLst>
          <pc:docMk/>
          <pc:sldMk cId="65851916" sldId="278"/>
        </pc:sldMkLst>
        <pc:spChg chg="mod">
          <ac:chgData name="Sheth, Rohan" userId="0b6da9f0-4e13-4f6a-80ee-55c9a7700dcb" providerId="ADAL" clId="{E8630950-4BF0-486C-A8B4-FCCF90969C0E}" dt="2022-10-18T19:16:33.126" v="7" actId="313"/>
          <ac:spMkLst>
            <pc:docMk/>
            <pc:sldMk cId="65851916" sldId="278"/>
            <ac:spMk id="4" creationId="{46BE5F69-E9BC-41C7-BF6B-EB4B224032B2}"/>
          </ac:spMkLst>
        </pc:spChg>
        <pc:spChg chg="mod">
          <ac:chgData name="Sheth, Rohan" userId="0b6da9f0-4e13-4f6a-80ee-55c9a7700dcb" providerId="ADAL" clId="{E8630950-4BF0-486C-A8B4-FCCF90969C0E}" dt="2022-10-18T19:17:04.382" v="49" actId="20577"/>
          <ac:spMkLst>
            <pc:docMk/>
            <pc:sldMk cId="65851916" sldId="278"/>
            <ac:spMk id="27" creationId="{1CF04D93-3E9C-4C93-BD11-1AB334ECA8EC}"/>
          </ac:spMkLst>
        </pc:spChg>
        <pc:spChg chg="mod">
          <ac:chgData name="Sheth, Rohan" userId="0b6da9f0-4e13-4f6a-80ee-55c9a7700dcb" providerId="ADAL" clId="{E8630950-4BF0-486C-A8B4-FCCF90969C0E}" dt="2022-10-18T19:17:13.730" v="55" actId="20577"/>
          <ac:spMkLst>
            <pc:docMk/>
            <pc:sldMk cId="65851916" sldId="278"/>
            <ac:spMk id="28" creationId="{4A74CDCB-94E0-4602-A364-BEBAB933C949}"/>
          </ac:spMkLst>
        </pc:spChg>
        <pc:spChg chg="mod">
          <ac:chgData name="Sheth, Rohan" userId="0b6da9f0-4e13-4f6a-80ee-55c9a7700dcb" providerId="ADAL" clId="{E8630950-4BF0-486C-A8B4-FCCF90969C0E}" dt="2022-10-18T19:17:17.198" v="61" actId="20577"/>
          <ac:spMkLst>
            <pc:docMk/>
            <pc:sldMk cId="65851916" sldId="278"/>
            <ac:spMk id="29" creationId="{C1505505-BB78-40E3-B8B6-4C8BE22EB53C}"/>
          </ac:spMkLst>
        </pc:spChg>
        <pc:spChg chg="mod">
          <ac:chgData name="Sheth, Rohan" userId="0b6da9f0-4e13-4f6a-80ee-55c9a7700dcb" providerId="ADAL" clId="{E8630950-4BF0-486C-A8B4-FCCF90969C0E}" dt="2022-10-18T19:17:01.494" v="43" actId="404"/>
          <ac:spMkLst>
            <pc:docMk/>
            <pc:sldMk cId="65851916" sldId="278"/>
            <ac:spMk id="34" creationId="{37703234-D993-4C43-91A3-E55AA7BD1D32}"/>
          </ac:spMkLst>
        </pc:spChg>
        <pc:picChg chg="mod">
          <ac:chgData name="Sheth, Rohan" userId="0b6da9f0-4e13-4f6a-80ee-55c9a7700dcb" providerId="ADAL" clId="{E8630950-4BF0-486C-A8B4-FCCF90969C0E}" dt="2022-10-18T19:18:11.334" v="62" actId="14826"/>
          <ac:picMkLst>
            <pc:docMk/>
            <pc:sldMk cId="65851916" sldId="278"/>
            <ac:picMk id="23" creationId="{AE1DD9CA-8F8E-43F8-AB52-DC6B3C9FD08B}"/>
          </ac:picMkLst>
        </pc:picChg>
        <pc:picChg chg="mod">
          <ac:chgData name="Sheth, Rohan" userId="0b6da9f0-4e13-4f6a-80ee-55c9a7700dcb" providerId="ADAL" clId="{E8630950-4BF0-486C-A8B4-FCCF90969C0E}" dt="2022-10-18T19:19:56.241" v="70" actId="14826"/>
          <ac:picMkLst>
            <pc:docMk/>
            <pc:sldMk cId="65851916" sldId="278"/>
            <ac:picMk id="25" creationId="{7133D1E7-FA07-44D0-9EB0-EA49F78B8931}"/>
          </ac:picMkLst>
        </pc:picChg>
      </pc:sldChg>
      <pc:sldChg chg="modNotesTx">
        <pc:chgData name="Sheth, Rohan" userId="0b6da9f0-4e13-4f6a-80ee-55c9a7700dcb" providerId="ADAL" clId="{E8630950-4BF0-486C-A8B4-FCCF90969C0E}" dt="2022-10-18T19:16:31.958" v="4" actId="313"/>
        <pc:sldMkLst>
          <pc:docMk/>
          <pc:sldMk cId="3393598430" sldId="286"/>
        </pc:sldMkLst>
      </pc:sldChg>
      <pc:sldChg chg="del">
        <pc:chgData name="Sheth, Rohan" userId="0b6da9f0-4e13-4f6a-80ee-55c9a7700dcb" providerId="ADAL" clId="{E8630950-4BF0-486C-A8B4-FCCF90969C0E}" dt="2022-10-18T19:21:33.634" v="227" actId="47"/>
        <pc:sldMkLst>
          <pc:docMk/>
          <pc:sldMk cId="848908219" sldId="295"/>
        </pc:sldMkLst>
      </pc:sldChg>
      <pc:sldChg chg="del">
        <pc:chgData name="Sheth, Rohan" userId="0b6da9f0-4e13-4f6a-80ee-55c9a7700dcb" providerId="ADAL" clId="{E8630950-4BF0-486C-A8B4-FCCF90969C0E}" dt="2022-10-18T19:21:33.777" v="228" actId="47"/>
        <pc:sldMkLst>
          <pc:docMk/>
          <pc:sldMk cId="2857163895" sldId="296"/>
        </pc:sldMkLst>
      </pc:sldChg>
      <pc:sldChg chg="del">
        <pc:chgData name="Sheth, Rohan" userId="0b6da9f0-4e13-4f6a-80ee-55c9a7700dcb" providerId="ADAL" clId="{E8630950-4BF0-486C-A8B4-FCCF90969C0E}" dt="2022-10-18T19:21:34.058" v="230" actId="47"/>
        <pc:sldMkLst>
          <pc:docMk/>
          <pc:sldMk cId="2730844521" sldId="297"/>
        </pc:sldMkLst>
      </pc:sldChg>
      <pc:sldChg chg="del">
        <pc:chgData name="Sheth, Rohan" userId="0b6da9f0-4e13-4f6a-80ee-55c9a7700dcb" providerId="ADAL" clId="{E8630950-4BF0-486C-A8B4-FCCF90969C0E}" dt="2022-10-18T19:21:33.924" v="229" actId="47"/>
        <pc:sldMkLst>
          <pc:docMk/>
          <pc:sldMk cId="1909763988" sldId="298"/>
        </pc:sldMkLst>
      </pc:sldChg>
      <pc:sldChg chg="modSp">
        <pc:chgData name="Sheth, Rohan" userId="0b6da9f0-4e13-4f6a-80ee-55c9a7700dcb" providerId="ADAL" clId="{E8630950-4BF0-486C-A8B4-FCCF90969C0E}" dt="2022-10-18T19:22:46.081" v="233" actId="14826"/>
        <pc:sldMkLst>
          <pc:docMk/>
          <pc:sldMk cId="3656542971" sldId="299"/>
        </pc:sldMkLst>
        <pc:picChg chg="mod">
          <ac:chgData name="Sheth, Rohan" userId="0b6da9f0-4e13-4f6a-80ee-55c9a7700dcb" providerId="ADAL" clId="{E8630950-4BF0-486C-A8B4-FCCF90969C0E}" dt="2022-10-18T19:22:46.081" v="233" actId="14826"/>
          <ac:picMkLst>
            <pc:docMk/>
            <pc:sldMk cId="3656542971" sldId="299"/>
            <ac:picMk id="24" creationId="{495EBF60-C8D8-477C-828F-14A5BD36F4EE}"/>
          </ac:picMkLst>
        </pc:picChg>
      </pc:sldChg>
      <pc:sldChg chg="del">
        <pc:chgData name="Sheth, Rohan" userId="0b6da9f0-4e13-4f6a-80ee-55c9a7700dcb" providerId="ADAL" clId="{E8630950-4BF0-486C-A8B4-FCCF90969C0E}" dt="2022-10-18T19:21:35.107" v="231" actId="47"/>
        <pc:sldMkLst>
          <pc:docMk/>
          <pc:sldMk cId="1174635175" sldId="300"/>
        </pc:sldMkLst>
      </pc:sldChg>
      <pc:sldChg chg="modSp mod">
        <pc:chgData name="Sheth, Rohan" userId="0b6da9f0-4e13-4f6a-80ee-55c9a7700dcb" providerId="ADAL" clId="{E8630950-4BF0-486C-A8B4-FCCF90969C0E}" dt="2022-10-18T19:16:32.373" v="5" actId="313"/>
        <pc:sldMkLst>
          <pc:docMk/>
          <pc:sldMk cId="1002511331" sldId="302"/>
        </pc:sldMkLst>
        <pc:spChg chg="mod">
          <ac:chgData name="Sheth, Rohan" userId="0b6da9f0-4e13-4f6a-80ee-55c9a7700dcb" providerId="ADAL" clId="{E8630950-4BF0-486C-A8B4-FCCF90969C0E}" dt="2022-10-18T19:16:32.373" v="5" actId="313"/>
          <ac:spMkLst>
            <pc:docMk/>
            <pc:sldMk cId="1002511331" sldId="302"/>
            <ac:spMk id="4" creationId="{46BE5F69-E9BC-41C7-BF6B-EB4B224032B2}"/>
          </ac:spMkLst>
        </pc:spChg>
      </pc:sldChg>
      <pc:sldChg chg="add del">
        <pc:chgData name="Sheth, Rohan" userId="0b6da9f0-4e13-4f6a-80ee-55c9a7700dcb" providerId="ADAL" clId="{E8630950-4BF0-486C-A8B4-FCCF90969C0E}" dt="2022-10-18T19:16:23.536" v="3" actId="2890"/>
        <pc:sldMkLst>
          <pc:docMk/>
          <pc:sldMk cId="1376215361" sldId="306"/>
        </pc:sldMkLst>
      </pc:sldChg>
      <pc:sldChg chg="addSp delSp modSp mod">
        <pc:chgData name="Sheth, Rohan" userId="0b6da9f0-4e13-4f6a-80ee-55c9a7700dcb" providerId="ADAL" clId="{E8630950-4BF0-486C-A8B4-FCCF90969C0E}" dt="2022-12-07T21:04:32.302" v="259"/>
        <pc:sldMkLst>
          <pc:docMk/>
          <pc:sldMk cId="3861088622" sldId="306"/>
        </pc:sldMkLst>
        <pc:picChg chg="del">
          <ac:chgData name="Sheth, Rohan" userId="0b6da9f0-4e13-4f6a-80ee-55c9a7700dcb" providerId="ADAL" clId="{E8630950-4BF0-486C-A8B4-FCCF90969C0E}" dt="2022-12-07T21:04:31.867" v="258" actId="478"/>
          <ac:picMkLst>
            <pc:docMk/>
            <pc:sldMk cId="3861088622" sldId="306"/>
            <ac:picMk id="3" creationId="{D82025A8-C9E6-4796-9C09-8C2D1EE75679}"/>
          </ac:picMkLst>
        </pc:picChg>
        <pc:picChg chg="add mod">
          <ac:chgData name="Sheth, Rohan" userId="0b6da9f0-4e13-4f6a-80ee-55c9a7700dcb" providerId="ADAL" clId="{E8630950-4BF0-486C-A8B4-FCCF90969C0E}" dt="2022-12-07T21:04:32.302" v="259"/>
          <ac:picMkLst>
            <pc:docMk/>
            <pc:sldMk cId="3861088622" sldId="306"/>
            <ac:picMk id="11" creationId="{AAAB9B60-21CE-4D24-99D9-57E10F3E67FB}"/>
          </ac:picMkLst>
        </pc:picChg>
      </pc:sldChg>
      <pc:sldChg chg="modNotesTx">
        <pc:chgData name="Sheth, Rohan" userId="0b6da9f0-4e13-4f6a-80ee-55c9a7700dcb" providerId="ADAL" clId="{E8630950-4BF0-486C-A8B4-FCCF90969C0E}" dt="2022-11-17T18:53:29.113" v="257"/>
        <pc:sldMkLst>
          <pc:docMk/>
          <pc:sldMk cId="564724290" sldId="311"/>
        </pc:sldMkLst>
      </pc:sldChg>
    </pc:docChg>
  </pc:docChgLst>
  <pc:docChgLst>
    <pc:chgData name="Merry, Meg" userId="52abaa17-2ab0-4519-8e41-45b524f6a3b3" providerId="ADAL" clId="{9189DC00-3A02-4A83-9DED-BFEA47D43F76}"/>
    <pc:docChg chg="modSld">
      <pc:chgData name="Merry, Meg" userId="52abaa17-2ab0-4519-8e41-45b524f6a3b3" providerId="ADAL" clId="{9189DC00-3A02-4A83-9DED-BFEA47D43F76}" dt="2022-11-08T21:13:18.366" v="3" actId="255"/>
      <pc:docMkLst>
        <pc:docMk/>
      </pc:docMkLst>
      <pc:sldChg chg="modSp mod">
        <pc:chgData name="Merry, Meg" userId="52abaa17-2ab0-4519-8e41-45b524f6a3b3" providerId="ADAL" clId="{9189DC00-3A02-4A83-9DED-BFEA47D43F76}" dt="2022-11-08T21:13:12.452" v="2" actId="255"/>
        <pc:sldMkLst>
          <pc:docMk/>
          <pc:sldMk cId="1102559366" sldId="274"/>
        </pc:sldMkLst>
        <pc:spChg chg="mod">
          <ac:chgData name="Merry, Meg" userId="52abaa17-2ab0-4519-8e41-45b524f6a3b3" providerId="ADAL" clId="{9189DC00-3A02-4A83-9DED-BFEA47D43F76}" dt="2022-11-08T21:13:12.452" v="2" actId="255"/>
          <ac:spMkLst>
            <pc:docMk/>
            <pc:sldMk cId="1102559366" sldId="274"/>
            <ac:spMk id="44" creationId="{E46410AA-9335-4C3E-AEEE-43614C70E64D}"/>
          </ac:spMkLst>
        </pc:spChg>
      </pc:sldChg>
      <pc:sldChg chg="modSp mod">
        <pc:chgData name="Merry, Meg" userId="52abaa17-2ab0-4519-8e41-45b524f6a3b3" providerId="ADAL" clId="{9189DC00-3A02-4A83-9DED-BFEA47D43F76}" dt="2022-11-08T21:12:59.887" v="1" actId="255"/>
        <pc:sldMkLst>
          <pc:docMk/>
          <pc:sldMk cId="65851916" sldId="278"/>
        </pc:sldMkLst>
        <pc:spChg chg="mod">
          <ac:chgData name="Merry, Meg" userId="52abaa17-2ab0-4519-8e41-45b524f6a3b3" providerId="ADAL" clId="{9189DC00-3A02-4A83-9DED-BFEA47D43F76}" dt="2022-11-08T21:12:59.887" v="1" actId="255"/>
          <ac:spMkLst>
            <pc:docMk/>
            <pc:sldMk cId="65851916" sldId="278"/>
            <ac:spMk id="34" creationId="{37703234-D993-4C43-91A3-E55AA7BD1D32}"/>
          </ac:spMkLst>
        </pc:spChg>
      </pc:sldChg>
      <pc:sldChg chg="modSp mod">
        <pc:chgData name="Merry, Meg" userId="52abaa17-2ab0-4519-8e41-45b524f6a3b3" providerId="ADAL" clId="{9189DC00-3A02-4A83-9DED-BFEA47D43F76}" dt="2022-11-08T21:13:18.366" v="3" actId="255"/>
        <pc:sldMkLst>
          <pc:docMk/>
          <pc:sldMk cId="3656542971" sldId="299"/>
        </pc:sldMkLst>
        <pc:spChg chg="mod">
          <ac:chgData name="Merry, Meg" userId="52abaa17-2ab0-4519-8e41-45b524f6a3b3" providerId="ADAL" clId="{9189DC00-3A02-4A83-9DED-BFEA47D43F76}" dt="2022-11-08T21:13:18.366" v="3" actId="255"/>
          <ac:spMkLst>
            <pc:docMk/>
            <pc:sldMk cId="3656542971" sldId="299"/>
            <ac:spMk id="34" creationId="{49BEB672-5087-49D5-925B-410D7FCB2E0D}"/>
          </ac:spMkLst>
        </pc:spChg>
      </pc:sldChg>
      <pc:sldChg chg="modSp mod">
        <pc:chgData name="Merry, Meg" userId="52abaa17-2ab0-4519-8e41-45b524f6a3b3" providerId="ADAL" clId="{9189DC00-3A02-4A83-9DED-BFEA47D43F76}" dt="2022-11-08T21:12:50.191" v="0" actId="20577"/>
        <pc:sldMkLst>
          <pc:docMk/>
          <pc:sldMk cId="1002511331" sldId="302"/>
        </pc:sldMkLst>
        <pc:spChg chg="mod">
          <ac:chgData name="Merry, Meg" userId="52abaa17-2ab0-4519-8e41-45b524f6a3b3" providerId="ADAL" clId="{9189DC00-3A02-4A83-9DED-BFEA47D43F76}" dt="2022-11-08T21:12:50.191" v="0"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Cicone, Laura" userId="d60addc7-6562-4f44-a0de-68d71e52773b" providerId="ADAL" clId="{60639F02-D402-4397-86B2-E92D7DDB5630}"/>
    <pc:docChg chg="addSld delSld modSld">
      <pc:chgData name="Cicone, Laura" userId="d60addc7-6562-4f44-a0de-68d71e52773b" providerId="ADAL" clId="{60639F02-D402-4397-86B2-E92D7DDB5630}" dt="2022-10-25T16:09:44.481" v="15" actId="47"/>
      <pc:docMkLst>
        <pc:docMk/>
      </pc:docMkLst>
      <pc:sldChg chg="del">
        <pc:chgData name="Cicone, Laura" userId="d60addc7-6562-4f44-a0de-68d71e52773b" providerId="ADAL" clId="{60639F02-D402-4397-86B2-E92D7DDB5630}" dt="2022-10-25T16:09:44.481" v="15" actId="47"/>
        <pc:sldMkLst>
          <pc:docMk/>
          <pc:sldMk cId="4081035233" sldId="259"/>
        </pc:sldMkLst>
      </pc:sldChg>
      <pc:sldChg chg="modNotesTx">
        <pc:chgData name="Cicone, Laura" userId="d60addc7-6562-4f44-a0de-68d71e52773b" providerId="ADAL" clId="{60639F02-D402-4397-86B2-E92D7DDB5630}" dt="2022-10-24T21:22:44.950" v="13" actId="20577"/>
        <pc:sldMkLst>
          <pc:docMk/>
          <pc:sldMk cId="3380238284" sldId="273"/>
        </pc:sldMkLst>
      </pc:sldChg>
      <pc:sldChg chg="modSp mod">
        <pc:chgData name="Cicone, Laura" userId="d60addc7-6562-4f44-a0de-68d71e52773b" providerId="ADAL" clId="{60639F02-D402-4397-86B2-E92D7DDB5630}" dt="2022-10-24T21:16:06.375" v="12" actId="1037"/>
        <pc:sldMkLst>
          <pc:docMk/>
          <pc:sldMk cId="65851916" sldId="278"/>
        </pc:sldMkLst>
        <pc:spChg chg="mod">
          <ac:chgData name="Cicone, Laura" userId="d60addc7-6562-4f44-a0de-68d71e52773b" providerId="ADAL" clId="{60639F02-D402-4397-86B2-E92D7DDB5630}" dt="2022-10-24T21:16:06.375" v="12" actId="1037"/>
          <ac:spMkLst>
            <pc:docMk/>
            <pc:sldMk cId="65851916" sldId="278"/>
            <ac:spMk id="34" creationId="{37703234-D993-4C43-91A3-E55AA7BD1D32}"/>
          </ac:spMkLst>
        </pc:spChg>
      </pc:sldChg>
      <pc:sldChg chg="add">
        <pc:chgData name="Cicone, Laura" userId="d60addc7-6562-4f44-a0de-68d71e52773b" providerId="ADAL" clId="{60639F02-D402-4397-86B2-E92D7DDB5630}" dt="2022-10-25T16:09:41.246" v="14"/>
        <pc:sldMkLst>
          <pc:docMk/>
          <pc:sldMk cId="3861088622" sldId="30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Miami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Miami International Airport, impacts for District 6,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Miami International Airport created 221,966 jobs earning $11.2 billion in payroll, contributed $19.8 billion in value added, and generated a total economic impact (output) of $35.3 billion.</a:t>
            </a:r>
          </a:p>
          <a:p>
            <a:endParaRPr lang="en-US" dirty="0"/>
          </a:p>
          <a:p>
            <a:r>
              <a:rPr lang="en-US" dirty="0"/>
              <a:t>This includes direct impacts of 119,638 jobs earning $5.9 billion in payroll, contributing $10.5 billion in value added, and generating a total economic impact (output) of $18.4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102,328 jobs earning $5.4 billion in payroll, contributing $9.2 billion in value added, and generating a total economic impact (output) of $16.9 billion.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Miami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6 created 352,970 jobs earning $19.3 billion in payroll, contributed $32.8 billion in value added, and generated a total economic impact (output) of $60.9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189225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Miami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AAAB9B60-21CE-4D24-99D9-57E10F3E67FB}"/>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861088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685909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0136302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Miami International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Miami International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$11.2</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$19.8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$35.3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55979" y="4420067"/>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221,966</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MIA">
            <a:hlinkClick r:id="" action="ppaction://media"/>
            <a:extLst>
              <a:ext uri="{FF2B5EF4-FFF2-40B4-BE49-F238E27FC236}">
                <a16:creationId xmlns:a16="http://schemas.microsoft.com/office/drawing/2014/main" id="{10EE512D-BD1D-4E4D-AAB5-8647A11120F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32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0282189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8265491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5647242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5900515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41300211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5829F15E-5E10-4FD6-AE93-1EA671C0229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495EBF60-C8D8-477C-828F-14A5BD36F4EE}"/>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6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$19.3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352,970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C8278E34-3613-45B8-97FB-AF95DE1F51D9}"/>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656542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Miami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Miami International Airport’s Total Economic Impact</vt:lpstr>
      <vt:lpstr>On-Airport Impacts</vt:lpstr>
      <vt:lpstr>Visitor Spending Impacts (Off-Airport)</vt:lpstr>
      <vt:lpstr>Airport Economic Impact Results</vt:lpstr>
      <vt:lpstr>TOTAL Miami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6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2022-12-07T21:04:34Z</dcterms:modified>
</cp:coreProperties>
</file>