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300"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25CA780-7C6C-4E8B-B373-F9EFDF08E573}" v="1" dt="2022-12-07T20:53:27.4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2D72C252-35F0-4BF2-9A41-F653A25F21FD}"/>
    <pc:docChg chg="addSld delSld modSld">
      <pc:chgData name="Cicone, Laura" userId="d60addc7-6562-4f44-a0de-68d71e52773b" providerId="ADAL" clId="{2D72C252-35F0-4BF2-9A41-F653A25F21FD}" dt="2022-11-15T14:51:29.848" v="10" actId="47"/>
      <pc:docMkLst>
        <pc:docMk/>
      </pc:docMkLst>
      <pc:sldChg chg="del">
        <pc:chgData name="Cicone, Laura" userId="d60addc7-6562-4f44-a0de-68d71e52773b" providerId="ADAL" clId="{2D72C252-35F0-4BF2-9A41-F653A25F21FD}" dt="2022-10-25T15:43:32.303" v="1" actId="47"/>
        <pc:sldMkLst>
          <pc:docMk/>
          <pc:sldMk cId="4081035233" sldId="259"/>
        </pc:sldMkLst>
      </pc:sldChg>
      <pc:sldChg chg="del">
        <pc:chgData name="Cicone, Laura" userId="d60addc7-6562-4f44-a0de-68d71e52773b" providerId="ADAL" clId="{2D72C252-35F0-4BF2-9A41-F653A25F21FD}" dt="2022-11-15T14:51:29.848" v="10" actId="47"/>
        <pc:sldMkLst>
          <pc:docMk/>
          <pc:sldMk cId="3476258832" sldId="266"/>
        </pc:sldMkLst>
      </pc:sldChg>
      <pc:sldChg chg="modNotesTx">
        <pc:chgData name="Cicone, Laura" userId="d60addc7-6562-4f44-a0de-68d71e52773b" providerId="ADAL" clId="{2D72C252-35F0-4BF2-9A41-F653A25F21FD}" dt="2022-11-15T14:50:53.589" v="8"/>
        <pc:sldMkLst>
          <pc:docMk/>
          <pc:sldMk cId="3380238284" sldId="273"/>
        </pc:sldMkLst>
      </pc:sldChg>
      <pc:sldChg chg="del">
        <pc:chgData name="Cicone, Laura" userId="d60addc7-6562-4f44-a0de-68d71e52773b" providerId="ADAL" clId="{2D72C252-35F0-4BF2-9A41-F653A25F21FD}" dt="2022-11-15T14:51:29.848" v="10" actId="47"/>
        <pc:sldMkLst>
          <pc:docMk/>
          <pc:sldMk cId="1102559366" sldId="274"/>
        </pc:sldMkLst>
      </pc:sldChg>
      <pc:sldChg chg="del">
        <pc:chgData name="Cicone, Laura" userId="d60addc7-6562-4f44-a0de-68d71e52773b" providerId="ADAL" clId="{2D72C252-35F0-4BF2-9A41-F653A25F21FD}" dt="2022-11-15T14:50:27.325" v="3" actId="47"/>
        <pc:sldMkLst>
          <pc:docMk/>
          <pc:sldMk cId="3393598430" sldId="286"/>
        </pc:sldMkLst>
      </pc:sldChg>
      <pc:sldChg chg="del">
        <pc:chgData name="Cicone, Laura" userId="d60addc7-6562-4f44-a0de-68d71e52773b" providerId="ADAL" clId="{2D72C252-35F0-4BF2-9A41-F653A25F21FD}" dt="2022-11-15T14:51:29.848" v="10" actId="47"/>
        <pc:sldMkLst>
          <pc:docMk/>
          <pc:sldMk cId="232077404" sldId="288"/>
        </pc:sldMkLst>
      </pc:sldChg>
      <pc:sldChg chg="del">
        <pc:chgData name="Cicone, Laura" userId="d60addc7-6562-4f44-a0de-68d71e52773b" providerId="ADAL" clId="{2D72C252-35F0-4BF2-9A41-F653A25F21FD}" dt="2022-11-15T14:51:29.848" v="10" actId="47"/>
        <pc:sldMkLst>
          <pc:docMk/>
          <pc:sldMk cId="536406714" sldId="289"/>
        </pc:sldMkLst>
      </pc:sldChg>
      <pc:sldChg chg="del">
        <pc:chgData name="Cicone, Laura" userId="d60addc7-6562-4f44-a0de-68d71e52773b" providerId="ADAL" clId="{2D72C252-35F0-4BF2-9A41-F653A25F21FD}" dt="2022-11-15T14:51:05.652" v="9" actId="47"/>
        <pc:sldMkLst>
          <pc:docMk/>
          <pc:sldMk cId="291782386" sldId="301"/>
        </pc:sldMkLst>
      </pc:sldChg>
      <pc:sldChg chg="del">
        <pc:chgData name="Cicone, Laura" userId="d60addc7-6562-4f44-a0de-68d71e52773b" providerId="ADAL" clId="{2D72C252-35F0-4BF2-9A41-F653A25F21FD}" dt="2022-11-15T14:50:17.131" v="2" actId="47"/>
        <pc:sldMkLst>
          <pc:docMk/>
          <pc:sldMk cId="1875973025" sldId="304"/>
        </pc:sldMkLst>
      </pc:sldChg>
      <pc:sldChg chg="add">
        <pc:chgData name="Cicone, Laura" userId="d60addc7-6562-4f44-a0de-68d71e52773b" providerId="ADAL" clId="{2D72C252-35F0-4BF2-9A41-F653A25F21FD}" dt="2022-10-25T15:43:29.077" v="0"/>
        <pc:sldMkLst>
          <pc:docMk/>
          <pc:sldMk cId="2089059687" sldId="306"/>
        </pc:sldMkLst>
      </pc:sldChg>
      <pc:sldChg chg="modNotesTx">
        <pc:chgData name="Cicone, Laura" userId="d60addc7-6562-4f44-a0de-68d71e52773b" providerId="ADAL" clId="{2D72C252-35F0-4BF2-9A41-F653A25F21FD}" dt="2022-11-15T14:50:35.250" v="5" actId="20577"/>
        <pc:sldMkLst>
          <pc:docMk/>
          <pc:sldMk cId="3864607750" sldId="308"/>
        </pc:sldMkLst>
      </pc:sldChg>
    </pc:docChg>
  </pc:docChgLst>
  <pc:docChgLst>
    <pc:chgData name="Sheth, Rohan" userId="0b6da9f0-4e13-4f6a-80ee-55c9a7700dcb" providerId="ADAL" clId="{E25CA780-7C6C-4E8B-B373-F9EFDF08E573}"/>
    <pc:docChg chg="custSel delSld modSld">
      <pc:chgData name="Sheth, Rohan" userId="0b6da9f0-4e13-4f6a-80ee-55c9a7700dcb" providerId="ADAL" clId="{E25CA780-7C6C-4E8B-B373-F9EFDF08E573}" dt="2022-12-07T20:53:27.467" v="218"/>
      <pc:docMkLst>
        <pc:docMk/>
      </pc:docMkLst>
      <pc:sldChg chg="modSp">
        <pc:chgData name="Sheth, Rohan" userId="0b6da9f0-4e13-4f6a-80ee-55c9a7700dcb" providerId="ADAL" clId="{E25CA780-7C6C-4E8B-B373-F9EFDF08E573}" dt="2022-10-18T20:36:54.895" v="0"/>
        <pc:sldMkLst>
          <pc:docMk/>
          <pc:sldMk cId="1711352330" sldId="256"/>
        </pc:sldMkLst>
        <pc:spChg chg="mod">
          <ac:chgData name="Sheth, Rohan" userId="0b6da9f0-4e13-4f6a-80ee-55c9a7700dcb" providerId="ADAL" clId="{E25CA780-7C6C-4E8B-B373-F9EFDF08E573}" dt="2022-10-18T20:36:54.895" v="0"/>
          <ac:spMkLst>
            <pc:docMk/>
            <pc:sldMk cId="1711352330" sldId="256"/>
            <ac:spMk id="3" creationId="{931932A1-7454-4B78-B394-3713697727FA}"/>
          </ac:spMkLst>
        </pc:spChg>
      </pc:sldChg>
      <pc:sldChg chg="modNotes modNotesTx">
        <pc:chgData name="Sheth, Rohan" userId="0b6da9f0-4e13-4f6a-80ee-55c9a7700dcb" providerId="ADAL" clId="{E25CA780-7C6C-4E8B-B373-F9EFDF08E573}" dt="2022-10-18T20:37:09.554" v="12" actId="20577"/>
        <pc:sldMkLst>
          <pc:docMk/>
          <pc:sldMk cId="412258708" sldId="270"/>
        </pc:sldMkLst>
      </pc:sldChg>
      <pc:sldChg chg="modSp modNotes">
        <pc:chgData name="Sheth, Rohan" userId="0b6da9f0-4e13-4f6a-80ee-55c9a7700dcb" providerId="ADAL" clId="{E25CA780-7C6C-4E8B-B373-F9EFDF08E573}" dt="2022-10-18T20:36:54.895" v="0"/>
        <pc:sldMkLst>
          <pc:docMk/>
          <pc:sldMk cId="3380238284" sldId="273"/>
        </pc:sldMkLst>
        <pc:spChg chg="mod">
          <ac:chgData name="Sheth, Rohan" userId="0b6da9f0-4e13-4f6a-80ee-55c9a7700dcb" providerId="ADAL" clId="{E25CA780-7C6C-4E8B-B373-F9EFDF08E573}" dt="2022-10-18T20:36:54.895" v="0"/>
          <ac:spMkLst>
            <pc:docMk/>
            <pc:sldMk cId="3380238284" sldId="273"/>
            <ac:spMk id="4" creationId="{A3560EF0-DF41-40A6-889B-45B12E8526AE}"/>
          </ac:spMkLst>
        </pc:spChg>
      </pc:sldChg>
      <pc:sldChg chg="del">
        <pc:chgData name="Sheth, Rohan" userId="0b6da9f0-4e13-4f6a-80ee-55c9a7700dcb" providerId="ADAL" clId="{E25CA780-7C6C-4E8B-B373-F9EFDF08E573}" dt="2022-10-18T20:41:37.465" v="201" actId="47"/>
        <pc:sldMkLst>
          <pc:docMk/>
          <pc:sldMk cId="3015444443" sldId="277"/>
        </pc:sldMkLst>
      </pc:sldChg>
      <pc:sldChg chg="modSp mod modNotes modNotesTx">
        <pc:chgData name="Sheth, Rohan" userId="0b6da9f0-4e13-4f6a-80ee-55c9a7700dcb" providerId="ADAL" clId="{E25CA780-7C6C-4E8B-B373-F9EFDF08E573}" dt="2022-11-07T15:35:12.811" v="216"/>
        <pc:sldMkLst>
          <pc:docMk/>
          <pc:sldMk cId="65851916" sldId="278"/>
        </pc:sldMkLst>
        <pc:spChg chg="mod">
          <ac:chgData name="Sheth, Rohan" userId="0b6da9f0-4e13-4f6a-80ee-55c9a7700dcb" providerId="ADAL" clId="{E25CA780-7C6C-4E8B-B373-F9EFDF08E573}" dt="2022-10-18T20:36:54.895" v="0"/>
          <ac:spMkLst>
            <pc:docMk/>
            <pc:sldMk cId="65851916" sldId="278"/>
            <ac:spMk id="4" creationId="{46BE5F69-E9BC-41C7-BF6B-EB4B224032B2}"/>
          </ac:spMkLst>
        </pc:spChg>
        <pc:spChg chg="mod">
          <ac:chgData name="Sheth, Rohan" userId="0b6da9f0-4e13-4f6a-80ee-55c9a7700dcb" providerId="ADAL" clId="{E25CA780-7C6C-4E8B-B373-F9EFDF08E573}" dt="2022-10-18T20:38:03.666" v="26" actId="20577"/>
          <ac:spMkLst>
            <pc:docMk/>
            <pc:sldMk cId="65851916" sldId="278"/>
            <ac:spMk id="27" creationId="{1CF04D93-3E9C-4C93-BD11-1AB334ECA8EC}"/>
          </ac:spMkLst>
        </pc:spChg>
        <pc:spChg chg="mod">
          <ac:chgData name="Sheth, Rohan" userId="0b6da9f0-4e13-4f6a-80ee-55c9a7700dcb" providerId="ADAL" clId="{E25CA780-7C6C-4E8B-B373-F9EFDF08E573}" dt="2022-10-18T20:38:09.771" v="34" actId="20577"/>
          <ac:spMkLst>
            <pc:docMk/>
            <pc:sldMk cId="65851916" sldId="278"/>
            <ac:spMk id="28" creationId="{4A74CDCB-94E0-4602-A364-BEBAB933C949}"/>
          </ac:spMkLst>
        </pc:spChg>
        <pc:spChg chg="mod">
          <ac:chgData name="Sheth, Rohan" userId="0b6da9f0-4e13-4f6a-80ee-55c9a7700dcb" providerId="ADAL" clId="{E25CA780-7C6C-4E8B-B373-F9EFDF08E573}" dt="2022-10-18T20:38:18.563" v="46" actId="20577"/>
          <ac:spMkLst>
            <pc:docMk/>
            <pc:sldMk cId="65851916" sldId="278"/>
            <ac:spMk id="29" creationId="{C1505505-BB78-40E3-B8B6-4C8BE22EB53C}"/>
          </ac:spMkLst>
        </pc:spChg>
        <pc:spChg chg="mod">
          <ac:chgData name="Sheth, Rohan" userId="0b6da9f0-4e13-4f6a-80ee-55c9a7700dcb" providerId="ADAL" clId="{E25CA780-7C6C-4E8B-B373-F9EFDF08E573}" dt="2022-10-18T20:37:57.993" v="18" actId="6549"/>
          <ac:spMkLst>
            <pc:docMk/>
            <pc:sldMk cId="65851916" sldId="278"/>
            <ac:spMk id="34" creationId="{37703234-D993-4C43-91A3-E55AA7BD1D32}"/>
          </ac:spMkLst>
        </pc:spChg>
        <pc:picChg chg="mod">
          <ac:chgData name="Sheth, Rohan" userId="0b6da9f0-4e13-4f6a-80ee-55c9a7700dcb" providerId="ADAL" clId="{E25CA780-7C6C-4E8B-B373-F9EFDF08E573}" dt="2022-10-18T20:40:54.991" v="197" actId="14826"/>
          <ac:picMkLst>
            <pc:docMk/>
            <pc:sldMk cId="65851916" sldId="278"/>
            <ac:picMk id="23" creationId="{AE1DD9CA-8F8E-43F8-AB52-DC6B3C9FD08B}"/>
          </ac:picMkLst>
        </pc:picChg>
        <pc:picChg chg="mod">
          <ac:chgData name="Sheth, Rohan" userId="0b6da9f0-4e13-4f6a-80ee-55c9a7700dcb" providerId="ADAL" clId="{E25CA780-7C6C-4E8B-B373-F9EFDF08E573}" dt="2022-10-18T20:41:25.233" v="200" actId="14826"/>
          <ac:picMkLst>
            <pc:docMk/>
            <pc:sldMk cId="65851916" sldId="278"/>
            <ac:picMk id="25" creationId="{7133D1E7-FA07-44D0-9EB0-EA49F78B8931}"/>
          </ac:picMkLst>
        </pc:picChg>
      </pc:sldChg>
      <pc:sldChg chg="modNotes">
        <pc:chgData name="Sheth, Rohan" userId="0b6da9f0-4e13-4f6a-80ee-55c9a7700dcb" providerId="ADAL" clId="{E25CA780-7C6C-4E8B-B373-F9EFDF08E573}" dt="2022-10-18T20:36:54.895" v="0"/>
        <pc:sldMkLst>
          <pc:docMk/>
          <pc:sldMk cId="3393598430" sldId="286"/>
        </pc:sldMkLst>
      </pc:sldChg>
      <pc:sldChg chg="del">
        <pc:chgData name="Sheth, Rohan" userId="0b6da9f0-4e13-4f6a-80ee-55c9a7700dcb" providerId="ADAL" clId="{E25CA780-7C6C-4E8B-B373-F9EFDF08E573}" dt="2022-10-18T20:41:37.623" v="202" actId="47"/>
        <pc:sldMkLst>
          <pc:docMk/>
          <pc:sldMk cId="848908219" sldId="295"/>
        </pc:sldMkLst>
      </pc:sldChg>
      <pc:sldChg chg="del">
        <pc:chgData name="Sheth, Rohan" userId="0b6da9f0-4e13-4f6a-80ee-55c9a7700dcb" providerId="ADAL" clId="{E25CA780-7C6C-4E8B-B373-F9EFDF08E573}" dt="2022-10-18T20:41:37.774" v="203" actId="47"/>
        <pc:sldMkLst>
          <pc:docMk/>
          <pc:sldMk cId="2857163895" sldId="296"/>
        </pc:sldMkLst>
      </pc:sldChg>
      <pc:sldChg chg="del">
        <pc:chgData name="Sheth, Rohan" userId="0b6da9f0-4e13-4f6a-80ee-55c9a7700dcb" providerId="ADAL" clId="{E25CA780-7C6C-4E8B-B373-F9EFDF08E573}" dt="2022-10-18T20:41:38.047" v="205" actId="47"/>
        <pc:sldMkLst>
          <pc:docMk/>
          <pc:sldMk cId="2730844521" sldId="297"/>
        </pc:sldMkLst>
      </pc:sldChg>
      <pc:sldChg chg="del">
        <pc:chgData name="Sheth, Rohan" userId="0b6da9f0-4e13-4f6a-80ee-55c9a7700dcb" providerId="ADAL" clId="{E25CA780-7C6C-4E8B-B373-F9EFDF08E573}" dt="2022-10-18T20:41:37.908" v="204" actId="47"/>
        <pc:sldMkLst>
          <pc:docMk/>
          <pc:sldMk cId="1909763988" sldId="298"/>
        </pc:sldMkLst>
      </pc:sldChg>
      <pc:sldChg chg="del">
        <pc:chgData name="Sheth, Rohan" userId="0b6da9f0-4e13-4f6a-80ee-55c9a7700dcb" providerId="ADAL" clId="{E25CA780-7C6C-4E8B-B373-F9EFDF08E573}" dt="2022-10-18T20:41:39.182" v="206" actId="47"/>
        <pc:sldMkLst>
          <pc:docMk/>
          <pc:sldMk cId="3656542971" sldId="299"/>
        </pc:sldMkLst>
      </pc:sldChg>
      <pc:sldChg chg="modSp">
        <pc:chgData name="Sheth, Rohan" userId="0b6da9f0-4e13-4f6a-80ee-55c9a7700dcb" providerId="ADAL" clId="{E25CA780-7C6C-4E8B-B373-F9EFDF08E573}" dt="2022-10-18T20:43:03.916" v="213" actId="14826"/>
        <pc:sldMkLst>
          <pc:docMk/>
          <pc:sldMk cId="1174635175" sldId="300"/>
        </pc:sldMkLst>
        <pc:picChg chg="mod">
          <ac:chgData name="Sheth, Rohan" userId="0b6da9f0-4e13-4f6a-80ee-55c9a7700dcb" providerId="ADAL" clId="{E25CA780-7C6C-4E8B-B373-F9EFDF08E573}" dt="2022-10-18T20:43:03.916" v="213" actId="14826"/>
          <ac:picMkLst>
            <pc:docMk/>
            <pc:sldMk cId="1174635175" sldId="300"/>
            <ac:picMk id="24" creationId="{A72CE4A4-CFF4-4A8A-9A57-E27365E5BBF2}"/>
          </ac:picMkLst>
        </pc:picChg>
      </pc:sldChg>
      <pc:sldChg chg="modSp">
        <pc:chgData name="Sheth, Rohan" userId="0b6da9f0-4e13-4f6a-80ee-55c9a7700dcb" providerId="ADAL" clId="{E25CA780-7C6C-4E8B-B373-F9EFDF08E573}" dt="2022-10-18T20:36:54.895" v="0"/>
        <pc:sldMkLst>
          <pc:docMk/>
          <pc:sldMk cId="1002511331" sldId="302"/>
        </pc:sldMkLst>
        <pc:spChg chg="mod">
          <ac:chgData name="Sheth, Rohan" userId="0b6da9f0-4e13-4f6a-80ee-55c9a7700dcb" providerId="ADAL" clId="{E25CA780-7C6C-4E8B-B373-F9EFDF08E573}" dt="2022-10-18T20:36:54.895" v="0"/>
          <ac:spMkLst>
            <pc:docMk/>
            <pc:sldMk cId="1002511331" sldId="302"/>
            <ac:spMk id="4" creationId="{46BE5F69-E9BC-41C7-BF6B-EB4B224032B2}"/>
          </ac:spMkLst>
        </pc:spChg>
      </pc:sldChg>
      <pc:sldChg chg="addSp delSp modSp mod">
        <pc:chgData name="Sheth, Rohan" userId="0b6da9f0-4e13-4f6a-80ee-55c9a7700dcb" providerId="ADAL" clId="{E25CA780-7C6C-4E8B-B373-F9EFDF08E573}" dt="2022-12-07T20:53:27.467" v="218"/>
        <pc:sldMkLst>
          <pc:docMk/>
          <pc:sldMk cId="2089059687" sldId="306"/>
        </pc:sldMkLst>
        <pc:picChg chg="del">
          <ac:chgData name="Sheth, Rohan" userId="0b6da9f0-4e13-4f6a-80ee-55c9a7700dcb" providerId="ADAL" clId="{E25CA780-7C6C-4E8B-B373-F9EFDF08E573}" dt="2022-12-07T20:53:27.122" v="217" actId="478"/>
          <ac:picMkLst>
            <pc:docMk/>
            <pc:sldMk cId="2089059687" sldId="306"/>
            <ac:picMk id="3" creationId="{D82025A8-C9E6-4796-9C09-8C2D1EE75679}"/>
          </ac:picMkLst>
        </pc:picChg>
        <pc:picChg chg="add mod">
          <ac:chgData name="Sheth, Rohan" userId="0b6da9f0-4e13-4f6a-80ee-55c9a7700dcb" providerId="ADAL" clId="{E25CA780-7C6C-4E8B-B373-F9EFDF08E573}" dt="2022-12-07T20:53:27.467" v="218"/>
          <ac:picMkLst>
            <pc:docMk/>
            <pc:sldMk cId="2089059687" sldId="306"/>
            <ac:picMk id="11" creationId="{32F7B795-119F-4240-B17A-6D9D38F68D3B}"/>
          </ac:picMkLst>
        </pc:picChg>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Morby, Zach" userId="30320faa-25f1-4224-bab9-a848c46bfa25" providerId="ADAL" clId="{3338982C-956F-47FA-87B6-42F50C7140B2}"/>
    <pc:docChg chg="custSel modSld">
      <pc:chgData name="Morby, Zach" userId="30320faa-25f1-4224-bab9-a848c46bfa25" providerId="ADAL" clId="{3338982C-956F-47FA-87B6-42F50C7140B2}" dt="2022-10-28T12:26:42.441" v="8" actId="20577"/>
      <pc:docMkLst>
        <pc:docMk/>
      </pc:docMkLst>
      <pc:sldChg chg="modNotesTx">
        <pc:chgData name="Morby, Zach" userId="30320faa-25f1-4224-bab9-a848c46bfa25" providerId="ADAL" clId="{3338982C-956F-47FA-87B6-42F50C7140B2}" dt="2022-10-28T12:25:54.207" v="0"/>
        <pc:sldMkLst>
          <pc:docMk/>
          <pc:sldMk cId="1711352330" sldId="256"/>
        </pc:sldMkLst>
      </pc:sldChg>
      <pc:sldChg chg="addSp delSp modSp mod modAnim modNotesTx">
        <pc:chgData name="Morby, Zach" userId="30320faa-25f1-4224-bab9-a848c46bfa25" providerId="ADAL" clId="{3338982C-956F-47FA-87B6-42F50C7140B2}" dt="2022-10-28T12:26:42.441" v="8" actId="20577"/>
        <pc:sldMkLst>
          <pc:docMk/>
          <pc:sldMk cId="3380238284" sldId="273"/>
        </pc:sldMkLst>
        <pc:spChg chg="add del mod">
          <ac:chgData name="Morby, Zach" userId="30320faa-25f1-4224-bab9-a848c46bfa25" providerId="ADAL" clId="{3338982C-956F-47FA-87B6-42F50C7140B2}" dt="2022-10-28T12:26:05.539" v="2" actId="478"/>
          <ac:spMkLst>
            <pc:docMk/>
            <pc:sldMk cId="3380238284" sldId="273"/>
            <ac:spMk id="3" creationId="{1C45F8D0-07F5-4788-9B1F-F0CCE253A5DD}"/>
          </ac:spMkLst>
        </pc:spChg>
        <pc:spChg chg="del">
          <ac:chgData name="Morby, Zach" userId="30320faa-25f1-4224-bab9-a848c46bfa25" providerId="ADAL" clId="{3338982C-956F-47FA-87B6-42F50C7140B2}" dt="2022-10-28T12:26:02.324" v="1" actId="478"/>
          <ac:spMkLst>
            <pc:docMk/>
            <pc:sldMk cId="3380238284" sldId="273"/>
            <ac:spMk id="4" creationId="{A3560EF0-DF41-40A6-889B-45B12E8526AE}"/>
          </ac:spMkLst>
        </pc:spChg>
        <pc:picChg chg="add mod">
          <ac:chgData name="Morby, Zach" userId="30320faa-25f1-4224-bab9-a848c46bfa25" providerId="ADAL" clId="{3338982C-956F-47FA-87B6-42F50C7140B2}" dt="2022-10-28T12:26:31.778" v="7" actId="1076"/>
          <ac:picMkLst>
            <pc:docMk/>
            <pc:sldMk cId="3380238284" sldId="273"/>
            <ac:picMk id="6" creationId="{19D70EFB-F774-48B5-87D3-23B740E9A66E}"/>
          </ac:picMkLst>
        </pc:picChg>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Merry, Meg" userId="52abaa17-2ab0-4519-8e41-45b524f6a3b3" providerId="ADAL" clId="{8E387323-EB12-4224-85B7-B21B50B797A3}"/>
    <pc:docChg chg="modSld">
      <pc:chgData name="Merry, Meg" userId="52abaa17-2ab0-4519-8e41-45b524f6a3b3" providerId="ADAL" clId="{8E387323-EB12-4224-85B7-B21B50B797A3}" dt="2022-11-08T20:29:34.798" v="2" actId="255"/>
      <pc:docMkLst>
        <pc:docMk/>
      </pc:docMkLst>
      <pc:sldChg chg="modSp mod">
        <pc:chgData name="Merry, Meg" userId="52abaa17-2ab0-4519-8e41-45b524f6a3b3" providerId="ADAL" clId="{8E387323-EB12-4224-85B7-B21B50B797A3}" dt="2022-11-08T20:29:29.213" v="1" actId="255"/>
        <pc:sldMkLst>
          <pc:docMk/>
          <pc:sldMk cId="1102559366" sldId="274"/>
        </pc:sldMkLst>
        <pc:spChg chg="mod">
          <ac:chgData name="Merry, Meg" userId="52abaa17-2ab0-4519-8e41-45b524f6a3b3" providerId="ADAL" clId="{8E387323-EB12-4224-85B7-B21B50B797A3}" dt="2022-11-08T20:29:29.213" v="1" actId="255"/>
          <ac:spMkLst>
            <pc:docMk/>
            <pc:sldMk cId="1102559366" sldId="274"/>
            <ac:spMk id="44" creationId="{E46410AA-9335-4C3E-AEEE-43614C70E64D}"/>
          </ac:spMkLst>
        </pc:spChg>
      </pc:sldChg>
      <pc:sldChg chg="modSp mod">
        <pc:chgData name="Merry, Meg" userId="52abaa17-2ab0-4519-8e41-45b524f6a3b3" providerId="ADAL" clId="{8E387323-EB12-4224-85B7-B21B50B797A3}" dt="2022-11-08T20:29:34.798" v="2" actId="255"/>
        <pc:sldMkLst>
          <pc:docMk/>
          <pc:sldMk cId="1174635175" sldId="300"/>
        </pc:sldMkLst>
        <pc:spChg chg="mod">
          <ac:chgData name="Merry, Meg" userId="52abaa17-2ab0-4519-8e41-45b524f6a3b3" providerId="ADAL" clId="{8E387323-EB12-4224-85B7-B21B50B797A3}" dt="2022-11-08T20:29:34.798" v="2" actId="255"/>
          <ac:spMkLst>
            <pc:docMk/>
            <pc:sldMk cId="1174635175" sldId="300"/>
            <ac:spMk id="34" creationId="{49BEB672-5087-49D5-925B-410D7FCB2E0D}"/>
          </ac:spMkLst>
        </pc:spChg>
      </pc:sldChg>
      <pc:sldChg chg="modSp mod">
        <pc:chgData name="Merry, Meg" userId="52abaa17-2ab0-4519-8e41-45b524f6a3b3" providerId="ADAL" clId="{8E387323-EB12-4224-85B7-B21B50B797A3}" dt="2022-11-08T20:29:15.643" v="0" actId="20577"/>
        <pc:sldMkLst>
          <pc:docMk/>
          <pc:sldMk cId="1002511331" sldId="302"/>
        </pc:sldMkLst>
        <pc:spChg chg="mod">
          <ac:chgData name="Merry, Meg" userId="52abaa17-2ab0-4519-8e41-45b524f6a3b3" providerId="ADAL" clId="{8E387323-EB12-4224-85B7-B21B50B797A3}" dt="2022-11-08T20:29:15.643" v="0"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Gibson, Thomas" userId="4b42d18a-f5dd-45ad-b5f3-020bdeec964b" providerId="ADAL" clId="{B1F03F4F-94E7-47BF-B34E-FA7283534F26}"/>
    <pc:docChg chg="modSld">
      <pc:chgData name="Gibson, Thomas" userId="4b42d18a-f5dd-45ad-b5f3-020bdeec964b" providerId="ADAL" clId="{B1F03F4F-94E7-47BF-B34E-FA7283534F26}" dt="2022-11-16T19:28:36.368" v="0"/>
      <pc:docMkLst>
        <pc:docMk/>
      </pc:docMkLst>
      <pc:sldChg chg="modNotesTx">
        <pc:chgData name="Gibson, Thomas" userId="4b42d18a-f5dd-45ad-b5f3-020bdeec964b" providerId="ADAL" clId="{B1F03F4F-94E7-47BF-B34E-FA7283534F26}" dt="2022-11-16T19:28:36.368" v="0"/>
        <pc:sldMkLst>
          <pc:docMk/>
          <pc:sldMk cId="3144745645" sldId="311"/>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Clearwater Air Park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Clearwater Air Park, impacts for District 7,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Clearwater Air Park created 685 jobs earning $29.0 million in payroll, contributed $48.2 million in value added, and generated a total economic impact (output) of $87.9 million.</a:t>
            </a:r>
          </a:p>
          <a:p>
            <a:endParaRPr lang="en-US" dirty="0"/>
          </a:p>
          <a:p>
            <a:r>
              <a:rPr lang="en-US" dirty="0"/>
              <a:t>This includes direct impacts of 431 jobs earning $15.9 million in payroll, contributing $24.9 million in value added, and generating a total economic impact (output) of $45.3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254 jobs earning $13.1 million in payroll, contributing $23.3 million in value added, and generating a total economic impact (output) of $42.6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Clearwater Air Park.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7 created 278,815 jobs earning $16.3 billion in payroll, contributed $24.3 billion in value added, and generated a total economic impact (output) of $48.2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4165523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Clearwater Air Park</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32F7B795-119F-4240-B17A-6D9D38F68D3B}"/>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0890596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701094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8646077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Clearwater Air Park’s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Clearwater Air Park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$29.0</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$48.2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$87.9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685</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CLW">
            <a:hlinkClick r:id="" action="ppaction://media"/>
            <a:extLst>
              <a:ext uri="{FF2B5EF4-FFF2-40B4-BE49-F238E27FC236}">
                <a16:creationId xmlns:a16="http://schemas.microsoft.com/office/drawing/2014/main" id="{19D70EFB-F774-48B5-87D3-23B740E9A66E}"/>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77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0540847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1995056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1447456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2385486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2234058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C44EAFD-E9FE-4B36-BD1C-3837C54049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A72CE4A4-CFF4-4A8A-9A57-E27365E5BBF2}"/>
              </a:ext>
            </a:extLst>
          </p:cNvPr>
          <p:cNvPicPr>
            <a:picLocks noChangeAspect="1"/>
          </p:cNvPicPr>
          <p:nvPr/>
        </p:nvPicPr>
        <p:blipFill>
          <a:blip r:embed="rId3">
            <a:extLst>
              <a:ext uri="{28A0092B-C50C-407E-A947-70E740481C1C}">
                <a14:useLocalDpi xmlns:a14="http://schemas.microsoft.com/office/drawing/2010/main" val="0"/>
              </a:ext>
            </a:extLst>
          </a:blip>
          <a:srcRect l="7637" r="7637"/>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7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$16.3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$24.3</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$48.2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278,815</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A11CA8C-7D8D-42C7-92DC-776CB52915C5}"/>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174635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2996</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Clearwater Air Park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Clearwater Air Park’s Total Economic Impact</vt:lpstr>
      <vt:lpstr>On-Airport Impacts</vt:lpstr>
      <vt:lpstr>Visitor Spending Impacts (Off-Airport)</vt:lpstr>
      <vt:lpstr>Airport Economic Impact Results</vt:lpstr>
      <vt:lpstr>TOTAL Clearwater Air Park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7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2022-12-07T20:53:29Z</dcterms:modified>
</cp:coreProperties>
</file>