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753169-19ED-4816-AFE1-A2DF9577E97C}" v="1" dt="2022-12-07T21:13:24.8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959"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nson, Jennifer" userId="565b6b42-ad9f-4b87-991b-4061de8dfafc" providerId="ADAL" clId="{8FE317FD-BDC3-41EF-A200-1AC1D35A9258}"/>
    <pc:docChg chg="modSld">
      <pc:chgData name="Robinson, Jennifer" userId="565b6b42-ad9f-4b87-991b-4061de8dfafc" providerId="ADAL" clId="{8FE317FD-BDC3-41EF-A200-1AC1D35A9258}" dt="2022-11-09T04:34:29.732" v="7" actId="18131"/>
      <pc:docMkLst>
        <pc:docMk/>
      </pc:docMkLst>
      <pc:sldChg chg="modSp mod">
        <pc:chgData name="Robinson, Jennifer" userId="565b6b42-ad9f-4b87-991b-4061de8dfafc" providerId="ADAL" clId="{8FE317FD-BDC3-41EF-A200-1AC1D35A9258}" dt="2022-11-09T04:34:00.560" v="3" actId="255"/>
        <pc:sldMkLst>
          <pc:docMk/>
          <pc:sldMk cId="1102559366" sldId="274"/>
        </pc:sldMkLst>
        <pc:spChg chg="mod">
          <ac:chgData name="Robinson, Jennifer" userId="565b6b42-ad9f-4b87-991b-4061de8dfafc" providerId="ADAL" clId="{8FE317FD-BDC3-41EF-A200-1AC1D35A9258}" dt="2022-11-09T04:34:00.560" v="3" actId="255"/>
          <ac:spMkLst>
            <pc:docMk/>
            <pc:sldMk cId="1102559366" sldId="274"/>
            <ac:spMk id="44" creationId="{E46410AA-9335-4C3E-AEEE-43614C70E64D}"/>
          </ac:spMkLst>
        </pc:spChg>
      </pc:sldChg>
      <pc:sldChg chg="modSp mod">
        <pc:chgData name="Robinson, Jennifer" userId="565b6b42-ad9f-4b87-991b-4061de8dfafc" providerId="ADAL" clId="{8FE317FD-BDC3-41EF-A200-1AC1D35A9258}" dt="2022-11-09T04:34:29.732" v="7" actId="18131"/>
        <pc:sldMkLst>
          <pc:docMk/>
          <pc:sldMk cId="3015444443" sldId="277"/>
        </pc:sldMkLst>
        <pc:spChg chg="mod">
          <ac:chgData name="Robinson, Jennifer" userId="565b6b42-ad9f-4b87-991b-4061de8dfafc" providerId="ADAL" clId="{8FE317FD-BDC3-41EF-A200-1AC1D35A9258}" dt="2022-11-09T04:34:07.564" v="4" actId="255"/>
          <ac:spMkLst>
            <pc:docMk/>
            <pc:sldMk cId="3015444443" sldId="277"/>
            <ac:spMk id="34" creationId="{49BEB672-5087-49D5-925B-410D7FCB2E0D}"/>
          </ac:spMkLst>
        </pc:spChg>
        <pc:picChg chg="mod modCrop">
          <ac:chgData name="Robinson, Jennifer" userId="565b6b42-ad9f-4b87-991b-4061de8dfafc" providerId="ADAL" clId="{8FE317FD-BDC3-41EF-A200-1AC1D35A9258}" dt="2022-11-09T04:34:29.732" v="7" actId="18131"/>
          <ac:picMkLst>
            <pc:docMk/>
            <pc:sldMk cId="3015444443" sldId="277"/>
            <ac:picMk id="43" creationId="{DD6EEEF3-D319-415F-909E-729107BBC107}"/>
          </ac:picMkLst>
        </pc:picChg>
      </pc:sldChg>
      <pc:sldChg chg="modSp mod">
        <pc:chgData name="Robinson, Jennifer" userId="565b6b42-ad9f-4b87-991b-4061de8dfafc" providerId="ADAL" clId="{8FE317FD-BDC3-41EF-A200-1AC1D35A9258}" dt="2022-11-09T04:33:46.895" v="2" actId="20577"/>
        <pc:sldMkLst>
          <pc:docMk/>
          <pc:sldMk cId="1002511331" sldId="302"/>
        </pc:sldMkLst>
        <pc:spChg chg="mod">
          <ac:chgData name="Robinson, Jennifer" userId="565b6b42-ad9f-4b87-991b-4061de8dfafc" providerId="ADAL" clId="{8FE317FD-BDC3-41EF-A200-1AC1D35A9258}" dt="2022-11-09T04:33:46.895" v="2" actId="20577"/>
          <ac:spMkLst>
            <pc:docMk/>
            <pc:sldMk cId="1002511331" sldId="302"/>
            <ac:spMk id="4" creationId="{46BE5F69-E9BC-41C7-BF6B-EB4B224032B2}"/>
          </ac:spMkLst>
        </pc:spChg>
      </pc:sldChg>
    </pc:docChg>
  </pc:docChgLst>
  <pc:docChgLst>
    <pc:chgData name="Costner, Bayley" userId="2a58abfe-bf9e-4cc1-9dde-744d7a979601" providerId="ADAL" clId="{5E50B000-4F66-4335-AB42-04C325460045}"/>
    <pc:docChg chg="delSld modSld">
      <pc:chgData name="Costner, Bayley" userId="2a58abfe-bf9e-4cc1-9dde-744d7a979601" providerId="ADAL" clId="{5E50B000-4F66-4335-AB42-04C325460045}" dt="2022-10-19T19:37:56.784" v="170" actId="14826"/>
      <pc:docMkLst>
        <pc:docMk/>
      </pc:docMkLst>
      <pc:sldChg chg="modSp">
        <pc:chgData name="Costner, Bayley" userId="2a58abfe-bf9e-4cc1-9dde-744d7a979601" providerId="ADAL" clId="{5E50B000-4F66-4335-AB42-04C325460045}" dt="2022-10-19T19:33:54.684" v="0"/>
        <pc:sldMkLst>
          <pc:docMk/>
          <pc:sldMk cId="1711352330" sldId="256"/>
        </pc:sldMkLst>
        <pc:spChg chg="mod">
          <ac:chgData name="Costner, Bayley" userId="2a58abfe-bf9e-4cc1-9dde-744d7a979601" providerId="ADAL" clId="{5E50B000-4F66-4335-AB42-04C325460045}" dt="2022-10-19T19:33:54.684" v="0"/>
          <ac:spMkLst>
            <pc:docMk/>
            <pc:sldMk cId="1711352330" sldId="256"/>
            <ac:spMk id="3" creationId="{931932A1-7454-4B78-B394-3713697727FA}"/>
          </ac:spMkLst>
        </pc:spChg>
      </pc:sldChg>
      <pc:sldChg chg="modNotes modNotesTx">
        <pc:chgData name="Costner, Bayley" userId="2a58abfe-bf9e-4cc1-9dde-744d7a979601" providerId="ADAL" clId="{5E50B000-4F66-4335-AB42-04C325460045}" dt="2022-10-19T19:34:03.029" v="12" actId="20577"/>
        <pc:sldMkLst>
          <pc:docMk/>
          <pc:sldMk cId="412258708" sldId="270"/>
        </pc:sldMkLst>
      </pc:sldChg>
      <pc:sldChg chg="modSp modNotes">
        <pc:chgData name="Costner, Bayley" userId="2a58abfe-bf9e-4cc1-9dde-744d7a979601" providerId="ADAL" clId="{5E50B000-4F66-4335-AB42-04C325460045}" dt="2022-10-19T19:33:54.684" v="0"/>
        <pc:sldMkLst>
          <pc:docMk/>
          <pc:sldMk cId="3380238284" sldId="273"/>
        </pc:sldMkLst>
        <pc:spChg chg="mod">
          <ac:chgData name="Costner, Bayley" userId="2a58abfe-bf9e-4cc1-9dde-744d7a979601" providerId="ADAL" clId="{5E50B000-4F66-4335-AB42-04C325460045}" dt="2022-10-19T19:33:54.684" v="0"/>
          <ac:spMkLst>
            <pc:docMk/>
            <pc:sldMk cId="3380238284" sldId="273"/>
            <ac:spMk id="4" creationId="{A3560EF0-DF41-40A6-889B-45B12E8526AE}"/>
          </ac:spMkLst>
        </pc:spChg>
      </pc:sldChg>
      <pc:sldChg chg="modSp">
        <pc:chgData name="Costner, Bayley" userId="2a58abfe-bf9e-4cc1-9dde-744d7a979601" providerId="ADAL" clId="{5E50B000-4F66-4335-AB42-04C325460045}" dt="2022-10-19T19:37:56.784" v="170" actId="14826"/>
        <pc:sldMkLst>
          <pc:docMk/>
          <pc:sldMk cId="3015444443" sldId="277"/>
        </pc:sldMkLst>
        <pc:picChg chg="mod">
          <ac:chgData name="Costner, Bayley" userId="2a58abfe-bf9e-4cc1-9dde-744d7a979601" providerId="ADAL" clId="{5E50B000-4F66-4335-AB42-04C325460045}" dt="2022-10-19T19:37:56.784" v="170" actId="14826"/>
          <ac:picMkLst>
            <pc:docMk/>
            <pc:sldMk cId="3015444443" sldId="277"/>
            <ac:picMk id="43" creationId="{DD6EEEF3-D319-415F-909E-729107BBC107}"/>
          </ac:picMkLst>
        </pc:picChg>
      </pc:sldChg>
      <pc:sldChg chg="modSp mod modNotes modNotesTx">
        <pc:chgData name="Costner, Bayley" userId="2a58abfe-bf9e-4cc1-9dde-744d7a979601" providerId="ADAL" clId="{5E50B000-4F66-4335-AB42-04C325460045}" dt="2022-10-19T19:37:07.257" v="168" actId="14826"/>
        <pc:sldMkLst>
          <pc:docMk/>
          <pc:sldMk cId="65851916" sldId="278"/>
        </pc:sldMkLst>
        <pc:spChg chg="mod">
          <ac:chgData name="Costner, Bayley" userId="2a58abfe-bf9e-4cc1-9dde-744d7a979601" providerId="ADAL" clId="{5E50B000-4F66-4335-AB42-04C325460045}" dt="2022-10-19T19:33:54.684" v="0"/>
          <ac:spMkLst>
            <pc:docMk/>
            <pc:sldMk cId="65851916" sldId="278"/>
            <ac:spMk id="4" creationId="{46BE5F69-E9BC-41C7-BF6B-EB4B224032B2}"/>
          </ac:spMkLst>
        </pc:spChg>
        <pc:spChg chg="mod">
          <ac:chgData name="Costner, Bayley" userId="2a58abfe-bf9e-4cc1-9dde-744d7a979601" providerId="ADAL" clId="{5E50B000-4F66-4335-AB42-04C325460045}" dt="2022-10-19T19:34:22.816" v="22" actId="20577"/>
          <ac:spMkLst>
            <pc:docMk/>
            <pc:sldMk cId="65851916" sldId="278"/>
            <ac:spMk id="27" creationId="{1CF04D93-3E9C-4C93-BD11-1AB334ECA8EC}"/>
          </ac:spMkLst>
        </pc:spChg>
        <pc:spChg chg="mod">
          <ac:chgData name="Costner, Bayley" userId="2a58abfe-bf9e-4cc1-9dde-744d7a979601" providerId="ADAL" clId="{5E50B000-4F66-4335-AB42-04C325460045}" dt="2022-10-19T19:34:25.915" v="25" actId="20577"/>
          <ac:spMkLst>
            <pc:docMk/>
            <pc:sldMk cId="65851916" sldId="278"/>
            <ac:spMk id="28" creationId="{4A74CDCB-94E0-4602-A364-BEBAB933C949}"/>
          </ac:spMkLst>
        </pc:spChg>
        <pc:spChg chg="mod">
          <ac:chgData name="Costner, Bayley" userId="2a58abfe-bf9e-4cc1-9dde-744d7a979601" providerId="ADAL" clId="{5E50B000-4F66-4335-AB42-04C325460045}" dt="2022-10-19T19:34:29.044" v="28" actId="20577"/>
          <ac:spMkLst>
            <pc:docMk/>
            <pc:sldMk cId="65851916" sldId="278"/>
            <ac:spMk id="29" creationId="{C1505505-BB78-40E3-B8B6-4C8BE22EB53C}"/>
          </ac:spMkLst>
        </pc:spChg>
        <pc:spChg chg="mod">
          <ac:chgData name="Costner, Bayley" userId="2a58abfe-bf9e-4cc1-9dde-744d7a979601" providerId="ADAL" clId="{5E50B000-4F66-4335-AB42-04C325460045}" dt="2022-10-19T19:34:19.110" v="18" actId="20577"/>
          <ac:spMkLst>
            <pc:docMk/>
            <pc:sldMk cId="65851916" sldId="278"/>
            <ac:spMk id="34" creationId="{37703234-D993-4C43-91A3-E55AA7BD1D32}"/>
          </ac:spMkLst>
        </pc:spChg>
        <pc:picChg chg="mod">
          <ac:chgData name="Costner, Bayley" userId="2a58abfe-bf9e-4cc1-9dde-744d7a979601" providerId="ADAL" clId="{5E50B000-4F66-4335-AB42-04C325460045}" dt="2022-10-19T19:36:26.108" v="166" actId="14826"/>
          <ac:picMkLst>
            <pc:docMk/>
            <pc:sldMk cId="65851916" sldId="278"/>
            <ac:picMk id="23" creationId="{AE1DD9CA-8F8E-43F8-AB52-DC6B3C9FD08B}"/>
          </ac:picMkLst>
        </pc:picChg>
        <pc:picChg chg="mod">
          <ac:chgData name="Costner, Bayley" userId="2a58abfe-bf9e-4cc1-9dde-744d7a979601" providerId="ADAL" clId="{5E50B000-4F66-4335-AB42-04C325460045}" dt="2022-10-19T19:37:07.257" v="168" actId="14826"/>
          <ac:picMkLst>
            <pc:docMk/>
            <pc:sldMk cId="65851916" sldId="278"/>
            <ac:picMk id="25" creationId="{7133D1E7-FA07-44D0-9EB0-EA49F78B8931}"/>
          </ac:picMkLst>
        </pc:picChg>
      </pc:sldChg>
      <pc:sldChg chg="modNotes">
        <pc:chgData name="Costner, Bayley" userId="2a58abfe-bf9e-4cc1-9dde-744d7a979601" providerId="ADAL" clId="{5E50B000-4F66-4335-AB42-04C325460045}" dt="2022-10-19T19:33:54.684" v="0"/>
        <pc:sldMkLst>
          <pc:docMk/>
          <pc:sldMk cId="3393598430" sldId="286"/>
        </pc:sldMkLst>
      </pc:sldChg>
      <pc:sldChg chg="del">
        <pc:chgData name="Costner, Bayley" userId="2a58abfe-bf9e-4cc1-9dde-744d7a979601" providerId="ADAL" clId="{5E50B000-4F66-4335-AB42-04C325460045}" dt="2022-10-19T19:34:10.230" v="13" actId="2696"/>
        <pc:sldMkLst>
          <pc:docMk/>
          <pc:sldMk cId="848908219" sldId="295"/>
        </pc:sldMkLst>
      </pc:sldChg>
      <pc:sldChg chg="del">
        <pc:chgData name="Costner, Bayley" userId="2a58abfe-bf9e-4cc1-9dde-744d7a979601" providerId="ADAL" clId="{5E50B000-4F66-4335-AB42-04C325460045}" dt="2022-10-19T19:34:10.230" v="13" actId="2696"/>
        <pc:sldMkLst>
          <pc:docMk/>
          <pc:sldMk cId="2857163895" sldId="296"/>
        </pc:sldMkLst>
      </pc:sldChg>
      <pc:sldChg chg="del">
        <pc:chgData name="Costner, Bayley" userId="2a58abfe-bf9e-4cc1-9dde-744d7a979601" providerId="ADAL" clId="{5E50B000-4F66-4335-AB42-04C325460045}" dt="2022-10-19T19:34:10.230" v="13" actId="2696"/>
        <pc:sldMkLst>
          <pc:docMk/>
          <pc:sldMk cId="2730844521" sldId="297"/>
        </pc:sldMkLst>
      </pc:sldChg>
      <pc:sldChg chg="del">
        <pc:chgData name="Costner, Bayley" userId="2a58abfe-bf9e-4cc1-9dde-744d7a979601" providerId="ADAL" clId="{5E50B000-4F66-4335-AB42-04C325460045}" dt="2022-10-19T19:34:10.230" v="13" actId="2696"/>
        <pc:sldMkLst>
          <pc:docMk/>
          <pc:sldMk cId="1909763988" sldId="298"/>
        </pc:sldMkLst>
      </pc:sldChg>
      <pc:sldChg chg="del">
        <pc:chgData name="Costner, Bayley" userId="2a58abfe-bf9e-4cc1-9dde-744d7a979601" providerId="ADAL" clId="{5E50B000-4F66-4335-AB42-04C325460045}" dt="2022-10-19T19:34:10.230" v="13" actId="2696"/>
        <pc:sldMkLst>
          <pc:docMk/>
          <pc:sldMk cId="3656542971" sldId="299"/>
        </pc:sldMkLst>
      </pc:sldChg>
      <pc:sldChg chg="del">
        <pc:chgData name="Costner, Bayley" userId="2a58abfe-bf9e-4cc1-9dde-744d7a979601" providerId="ADAL" clId="{5E50B000-4F66-4335-AB42-04C325460045}" dt="2022-10-19T19:34:10.230" v="13" actId="2696"/>
        <pc:sldMkLst>
          <pc:docMk/>
          <pc:sldMk cId="1174635175" sldId="300"/>
        </pc:sldMkLst>
      </pc:sldChg>
      <pc:sldChg chg="modSp">
        <pc:chgData name="Costner, Bayley" userId="2a58abfe-bf9e-4cc1-9dde-744d7a979601" providerId="ADAL" clId="{5E50B000-4F66-4335-AB42-04C325460045}" dt="2022-10-19T19:33:54.684" v="0"/>
        <pc:sldMkLst>
          <pc:docMk/>
          <pc:sldMk cId="1002511331" sldId="302"/>
        </pc:sldMkLst>
        <pc:spChg chg="mod">
          <ac:chgData name="Costner, Bayley" userId="2a58abfe-bf9e-4cc1-9dde-744d7a979601" providerId="ADAL" clId="{5E50B000-4F66-4335-AB42-04C325460045}" dt="2022-10-19T19:33:54.684" v="0"/>
          <ac:spMkLst>
            <pc:docMk/>
            <pc:sldMk cId="1002511331" sldId="302"/>
            <ac:spMk id="4" creationId="{46BE5F69-E9BC-41C7-BF6B-EB4B224032B2}"/>
          </ac:spMkLst>
        </pc:spChg>
      </pc:sldChg>
    </pc:docChg>
  </pc:docChgLst>
  <pc:docChgLst>
    <pc:chgData name="Cicone, Laura" userId="d60addc7-6562-4f44-a0de-68d71e52773b" providerId="ADAL" clId="{47CED5C1-A7A0-4DAE-9C6B-42BCFB24B641}"/>
    <pc:docChg chg="custSel addSld delSld modSld">
      <pc:chgData name="Cicone, Laura" userId="d60addc7-6562-4f44-a0de-68d71e52773b" providerId="ADAL" clId="{47CED5C1-A7A0-4DAE-9C6B-42BCFB24B641}" dt="2022-11-15T20:25:36.195" v="31" actId="47"/>
      <pc:docMkLst>
        <pc:docMk/>
      </pc:docMkLst>
      <pc:sldChg chg="modNotesTx">
        <pc:chgData name="Cicone, Laura" userId="d60addc7-6562-4f44-a0de-68d71e52773b" providerId="ADAL" clId="{47CED5C1-A7A0-4DAE-9C6B-42BCFB24B641}" dt="2022-10-31T12:51:57.680" v="16" actId="20577"/>
        <pc:sldMkLst>
          <pc:docMk/>
          <pc:sldMk cId="1711352330" sldId="256"/>
        </pc:sldMkLst>
      </pc:sldChg>
      <pc:sldChg chg="del">
        <pc:chgData name="Cicone, Laura" userId="d60addc7-6562-4f44-a0de-68d71e52773b" providerId="ADAL" clId="{47CED5C1-A7A0-4DAE-9C6B-42BCFB24B641}" dt="2022-10-25T16:27:45.454" v="1" actId="47"/>
        <pc:sldMkLst>
          <pc:docMk/>
          <pc:sldMk cId="4081035233" sldId="259"/>
        </pc:sldMkLst>
      </pc:sldChg>
      <pc:sldChg chg="del">
        <pc:chgData name="Cicone, Laura" userId="d60addc7-6562-4f44-a0de-68d71e52773b" providerId="ADAL" clId="{47CED5C1-A7A0-4DAE-9C6B-42BCFB24B641}" dt="2022-11-15T20:25:36.195" v="31" actId="47"/>
        <pc:sldMkLst>
          <pc:docMk/>
          <pc:sldMk cId="3476258832" sldId="266"/>
        </pc:sldMkLst>
      </pc:sldChg>
      <pc:sldChg chg="addSp delSp modSp mod modAnim modNotesTx">
        <pc:chgData name="Cicone, Laura" userId="d60addc7-6562-4f44-a0de-68d71e52773b" providerId="ADAL" clId="{47CED5C1-A7A0-4DAE-9C6B-42BCFB24B641}" dt="2022-11-15T20:25:01.831" v="29"/>
        <pc:sldMkLst>
          <pc:docMk/>
          <pc:sldMk cId="3380238284" sldId="273"/>
        </pc:sldMkLst>
        <pc:spChg chg="add del mod">
          <ac:chgData name="Cicone, Laura" userId="d60addc7-6562-4f44-a0de-68d71e52773b" providerId="ADAL" clId="{47CED5C1-A7A0-4DAE-9C6B-42BCFB24B641}" dt="2022-10-31T12:52:13.088" v="17" actId="478"/>
          <ac:spMkLst>
            <pc:docMk/>
            <pc:sldMk cId="3380238284" sldId="273"/>
            <ac:spMk id="3" creationId="{BE2C4414-A96A-49A6-A757-7A2786A03F5A}"/>
          </ac:spMkLst>
        </pc:spChg>
        <pc:spChg chg="del">
          <ac:chgData name="Cicone, Laura" userId="d60addc7-6562-4f44-a0de-68d71e52773b" providerId="ADAL" clId="{47CED5C1-A7A0-4DAE-9C6B-42BCFB24B641}" dt="2022-10-31T12:52:14.748" v="18" actId="478"/>
          <ac:spMkLst>
            <pc:docMk/>
            <pc:sldMk cId="3380238284" sldId="273"/>
            <ac:spMk id="4" creationId="{A3560EF0-DF41-40A6-889B-45B12E8526AE}"/>
          </ac:spMkLst>
        </pc:spChg>
        <pc:spChg chg="del">
          <ac:chgData name="Cicone, Laura" userId="d60addc7-6562-4f44-a0de-68d71e52773b" providerId="ADAL" clId="{47CED5C1-A7A0-4DAE-9C6B-42BCFB24B641}" dt="2022-10-31T12:51:49.956" v="2" actId="478"/>
          <ac:spMkLst>
            <pc:docMk/>
            <pc:sldMk cId="3380238284" sldId="273"/>
            <ac:spMk id="5" creationId="{586496FA-FBA1-4991-B52E-BEE6274D1B8E}"/>
          </ac:spMkLst>
        </pc:spChg>
        <pc:spChg chg="add del mod">
          <ac:chgData name="Cicone, Laura" userId="d60addc7-6562-4f44-a0de-68d71e52773b" providerId="ADAL" clId="{47CED5C1-A7A0-4DAE-9C6B-42BCFB24B641}" dt="2022-10-31T12:52:15.770" v="19" actId="478"/>
          <ac:spMkLst>
            <pc:docMk/>
            <pc:sldMk cId="3380238284" sldId="273"/>
            <ac:spMk id="7" creationId="{1EA8484A-A752-4B2C-83F6-720BAF247779}"/>
          </ac:spMkLst>
        </pc:spChg>
        <pc:picChg chg="add mod">
          <ac:chgData name="Cicone, Laura" userId="d60addc7-6562-4f44-a0de-68d71e52773b" providerId="ADAL" clId="{47CED5C1-A7A0-4DAE-9C6B-42BCFB24B641}" dt="2022-10-31T12:52:24.399" v="21" actId="1076"/>
          <ac:picMkLst>
            <pc:docMk/>
            <pc:sldMk cId="3380238284" sldId="273"/>
            <ac:picMk id="8" creationId="{D102A243-FA90-4542-89C7-B87E893B8EA5}"/>
          </ac:picMkLst>
        </pc:picChg>
      </pc:sldChg>
      <pc:sldChg chg="del">
        <pc:chgData name="Cicone, Laura" userId="d60addc7-6562-4f44-a0de-68d71e52773b" providerId="ADAL" clId="{47CED5C1-A7A0-4DAE-9C6B-42BCFB24B641}" dt="2022-11-15T20:25:36.195" v="31" actId="47"/>
        <pc:sldMkLst>
          <pc:docMk/>
          <pc:sldMk cId="1102559366" sldId="274"/>
        </pc:sldMkLst>
      </pc:sldChg>
      <pc:sldChg chg="del">
        <pc:chgData name="Cicone, Laura" userId="d60addc7-6562-4f44-a0de-68d71e52773b" providerId="ADAL" clId="{47CED5C1-A7A0-4DAE-9C6B-42BCFB24B641}" dt="2022-11-15T20:24:38.490" v="25" actId="47"/>
        <pc:sldMkLst>
          <pc:docMk/>
          <pc:sldMk cId="3393598430" sldId="286"/>
        </pc:sldMkLst>
      </pc:sldChg>
      <pc:sldChg chg="del">
        <pc:chgData name="Cicone, Laura" userId="d60addc7-6562-4f44-a0de-68d71e52773b" providerId="ADAL" clId="{47CED5C1-A7A0-4DAE-9C6B-42BCFB24B641}" dt="2022-11-15T20:25:36.195" v="31" actId="47"/>
        <pc:sldMkLst>
          <pc:docMk/>
          <pc:sldMk cId="232077404" sldId="288"/>
        </pc:sldMkLst>
      </pc:sldChg>
      <pc:sldChg chg="del">
        <pc:chgData name="Cicone, Laura" userId="d60addc7-6562-4f44-a0de-68d71e52773b" providerId="ADAL" clId="{47CED5C1-A7A0-4DAE-9C6B-42BCFB24B641}" dt="2022-11-15T20:25:36.195" v="31" actId="47"/>
        <pc:sldMkLst>
          <pc:docMk/>
          <pc:sldMk cId="536406714" sldId="289"/>
        </pc:sldMkLst>
      </pc:sldChg>
      <pc:sldChg chg="del">
        <pc:chgData name="Cicone, Laura" userId="d60addc7-6562-4f44-a0de-68d71e52773b" providerId="ADAL" clId="{47CED5C1-A7A0-4DAE-9C6B-42BCFB24B641}" dt="2022-11-15T20:25:09.803" v="30" actId="47"/>
        <pc:sldMkLst>
          <pc:docMk/>
          <pc:sldMk cId="291782386" sldId="301"/>
        </pc:sldMkLst>
      </pc:sldChg>
      <pc:sldChg chg="del">
        <pc:chgData name="Cicone, Laura" userId="d60addc7-6562-4f44-a0de-68d71e52773b" providerId="ADAL" clId="{47CED5C1-A7A0-4DAE-9C6B-42BCFB24B641}" dt="2022-11-15T20:24:29.169" v="24" actId="47"/>
        <pc:sldMkLst>
          <pc:docMk/>
          <pc:sldMk cId="1875973025" sldId="304"/>
        </pc:sldMkLst>
      </pc:sldChg>
      <pc:sldChg chg="add">
        <pc:chgData name="Cicone, Laura" userId="d60addc7-6562-4f44-a0de-68d71e52773b" providerId="ADAL" clId="{47CED5C1-A7A0-4DAE-9C6B-42BCFB24B641}" dt="2022-10-25T16:27:42.177" v="0"/>
        <pc:sldMkLst>
          <pc:docMk/>
          <pc:sldMk cId="1639253112" sldId="306"/>
        </pc:sldMkLst>
      </pc:sldChg>
      <pc:sldChg chg="modNotesTx">
        <pc:chgData name="Cicone, Laura" userId="d60addc7-6562-4f44-a0de-68d71e52773b" providerId="ADAL" clId="{47CED5C1-A7A0-4DAE-9C6B-42BCFB24B641}" dt="2022-11-15T20:24:45.947" v="27" actId="20577"/>
        <pc:sldMkLst>
          <pc:docMk/>
          <pc:sldMk cId="3061528291" sldId="308"/>
        </pc:sldMkLst>
      </pc:sldChg>
    </pc:docChg>
  </pc:docChgLst>
  <pc:docChgLst>
    <pc:chgData name="Sheth, Rohan" userId="0b6da9f0-4e13-4f6a-80ee-55c9a7700dcb" providerId="ADAL" clId="{C9753169-19ED-4816-AFE1-A2DF9577E97C}"/>
    <pc:docChg chg="custSel modSld">
      <pc:chgData name="Sheth, Rohan" userId="0b6da9f0-4e13-4f6a-80ee-55c9a7700dcb" providerId="ADAL" clId="{C9753169-19ED-4816-AFE1-A2DF9577E97C}" dt="2022-12-07T21:13:24.821" v="27"/>
      <pc:docMkLst>
        <pc:docMk/>
      </pc:docMkLst>
      <pc:sldChg chg="modSp mod">
        <pc:chgData name="Sheth, Rohan" userId="0b6da9f0-4e13-4f6a-80ee-55c9a7700dcb" providerId="ADAL" clId="{C9753169-19ED-4816-AFE1-A2DF9577E97C}" dt="2022-10-31T17:19:39.042" v="0" actId="1076"/>
        <pc:sldMkLst>
          <pc:docMk/>
          <pc:sldMk cId="3380238284" sldId="273"/>
        </pc:sldMkLst>
        <pc:picChg chg="mod">
          <ac:chgData name="Sheth, Rohan" userId="0b6da9f0-4e13-4f6a-80ee-55c9a7700dcb" providerId="ADAL" clId="{C9753169-19ED-4816-AFE1-A2DF9577E97C}" dt="2022-10-31T17:19:39.042" v="0" actId="1076"/>
          <ac:picMkLst>
            <pc:docMk/>
            <pc:sldMk cId="3380238284" sldId="273"/>
            <ac:picMk id="8" creationId="{D102A243-FA90-4542-89C7-B87E893B8EA5}"/>
          </ac:picMkLst>
        </pc:picChg>
      </pc:sldChg>
      <pc:sldChg chg="modNotesTx">
        <pc:chgData name="Sheth, Rohan" userId="0b6da9f0-4e13-4f6a-80ee-55c9a7700dcb" providerId="ADAL" clId="{C9753169-19ED-4816-AFE1-A2DF9577E97C}" dt="2022-11-07T20:08:53.479" v="24"/>
        <pc:sldMkLst>
          <pc:docMk/>
          <pc:sldMk cId="65851916" sldId="278"/>
        </pc:sldMkLst>
      </pc:sldChg>
      <pc:sldChg chg="addSp delSp modSp mod">
        <pc:chgData name="Sheth, Rohan" userId="0b6da9f0-4e13-4f6a-80ee-55c9a7700dcb" providerId="ADAL" clId="{C9753169-19ED-4816-AFE1-A2DF9577E97C}" dt="2022-12-07T21:13:24.821" v="27"/>
        <pc:sldMkLst>
          <pc:docMk/>
          <pc:sldMk cId="1639253112" sldId="306"/>
        </pc:sldMkLst>
        <pc:picChg chg="del">
          <ac:chgData name="Sheth, Rohan" userId="0b6da9f0-4e13-4f6a-80ee-55c9a7700dcb" providerId="ADAL" clId="{C9753169-19ED-4816-AFE1-A2DF9577E97C}" dt="2022-12-07T21:13:24.439" v="26" actId="478"/>
          <ac:picMkLst>
            <pc:docMk/>
            <pc:sldMk cId="1639253112" sldId="306"/>
            <ac:picMk id="3" creationId="{D82025A8-C9E6-4796-9C09-8C2D1EE75679}"/>
          </ac:picMkLst>
        </pc:picChg>
        <pc:picChg chg="add mod">
          <ac:chgData name="Sheth, Rohan" userId="0b6da9f0-4e13-4f6a-80ee-55c9a7700dcb" providerId="ADAL" clId="{C9753169-19ED-4816-AFE1-A2DF9577E97C}" dt="2022-12-07T21:13:24.821" v="27"/>
          <ac:picMkLst>
            <pc:docMk/>
            <pc:sldMk cId="1639253112" sldId="306"/>
            <ac:picMk id="11" creationId="{30B6C8BB-B1C3-4E16-AED2-4D1147D2ACFE}"/>
          </ac:picMkLst>
        </pc:picChg>
      </pc:sldChg>
      <pc:sldChg chg="modNotesTx">
        <pc:chgData name="Sheth, Rohan" userId="0b6da9f0-4e13-4f6a-80ee-55c9a7700dcb" providerId="ADAL" clId="{C9753169-19ED-4816-AFE1-A2DF9577E97C}" dt="2022-11-16T23:01:45.514" v="25"/>
        <pc:sldMkLst>
          <pc:docMk/>
          <pc:sldMk cId="495914858"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Venice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Venice Municipal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Venice Municipal Airport created 1,399 jobs earning $61.9 million in payroll, contributed $102 million in value added, and generated a total economic impact (output) of $198 million.</a:t>
            </a:r>
          </a:p>
          <a:p>
            <a:endParaRPr lang="en-US" dirty="0"/>
          </a:p>
          <a:p>
            <a:r>
              <a:rPr lang="en-US" dirty="0"/>
              <a:t>This includes direct impacts of 871 jobs earning $34.8 million in payroll, contributing $54.2 million in value added, and generating a total economic impact (output) of $109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528 jobs earning $27.1 million in payroll, contributing $47.5 million in value added, and generating a total economic impact (output) of $89.2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Venice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Venice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0B6C8BB-B1C3-4E16-AED2-4D1147D2ACF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39253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29409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061528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Venice Municipal Airport’s </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Venice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$61.9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$198</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1,399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VNC">
            <a:hlinkClick r:id="" action="ppaction://media"/>
            <a:extLst>
              <a:ext uri="{FF2B5EF4-FFF2-40B4-BE49-F238E27FC236}">
                <a16:creationId xmlns:a16="http://schemas.microsoft.com/office/drawing/2014/main" id="{D102A243-FA90-4542-89C7-B87E893B8EA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8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10866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02856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95914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02125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5851378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rotWithShape="1">
          <a:blip r:embed="rId3">
            <a:extLst>
              <a:ext uri="{28A0092B-C50C-407E-A947-70E740481C1C}">
                <a14:useLocalDpi xmlns:a14="http://schemas.microsoft.com/office/drawing/2010/main" val="0"/>
              </a:ext>
            </a:extLst>
          </a:blip>
          <a:srcRect l="1311" t="614" r="27831" b="2365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182,369</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Venice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Venice Municipal Airport’s  Total Economic Impact</vt:lpstr>
      <vt:lpstr>On-Airport Impacts</vt:lpstr>
      <vt:lpstr>Visitor Spending Impacts (Off-Airport)</vt:lpstr>
      <vt:lpstr>Airport Economic Impact Results</vt:lpstr>
      <vt:lpstr>TOTAL Venice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2022-12-07T21:13:26Z</dcterms:modified>
</cp:coreProperties>
</file>