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300"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18DE3E-81BA-4320-AA01-6832623344F4}" v="1" dt="2022-12-07T21:14:59.0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1101" autoAdjust="0"/>
  </p:normalViewPr>
  <p:slideViewPr>
    <p:cSldViewPr snapToGrid="0">
      <p:cViewPr varScale="1">
        <p:scale>
          <a:sx n="79" d="100"/>
          <a:sy n="79" d="100"/>
        </p:scale>
        <p:origin x="1719" y="27"/>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Sheth, Rohan" userId="0b6da9f0-4e13-4f6a-80ee-55c9a7700dcb" providerId="ADAL" clId="{4D18DE3E-81BA-4320-AA01-6832623344F4}"/>
    <pc:docChg chg="undo custSel delSld modSld">
      <pc:chgData name="Sheth, Rohan" userId="0b6da9f0-4e13-4f6a-80ee-55c9a7700dcb" providerId="ADAL" clId="{4D18DE3E-81BA-4320-AA01-6832623344F4}" dt="2022-12-07T21:14:59.022" v="199"/>
      <pc:docMkLst>
        <pc:docMk/>
      </pc:docMkLst>
      <pc:sldChg chg="modSp">
        <pc:chgData name="Sheth, Rohan" userId="0b6da9f0-4e13-4f6a-80ee-55c9a7700dcb" providerId="ADAL" clId="{4D18DE3E-81BA-4320-AA01-6832623344F4}" dt="2022-10-18T21:38:23.354" v="0"/>
        <pc:sldMkLst>
          <pc:docMk/>
          <pc:sldMk cId="1711352330" sldId="256"/>
        </pc:sldMkLst>
        <pc:spChg chg="mod">
          <ac:chgData name="Sheth, Rohan" userId="0b6da9f0-4e13-4f6a-80ee-55c9a7700dcb" providerId="ADAL" clId="{4D18DE3E-81BA-4320-AA01-6832623344F4}" dt="2022-10-18T21:38:23.354" v="0"/>
          <ac:spMkLst>
            <pc:docMk/>
            <pc:sldMk cId="1711352330" sldId="256"/>
            <ac:spMk id="3" creationId="{931932A1-7454-4B78-B394-3713697727FA}"/>
          </ac:spMkLst>
        </pc:spChg>
      </pc:sldChg>
      <pc:sldChg chg="modNotes modNotesTx">
        <pc:chgData name="Sheth, Rohan" userId="0b6da9f0-4e13-4f6a-80ee-55c9a7700dcb" providerId="ADAL" clId="{4D18DE3E-81BA-4320-AA01-6832623344F4}" dt="2022-10-18T21:39:47.214" v="14" actId="20577"/>
        <pc:sldMkLst>
          <pc:docMk/>
          <pc:sldMk cId="412258708" sldId="270"/>
        </pc:sldMkLst>
      </pc:sldChg>
      <pc:sldChg chg="modSp modNotes">
        <pc:chgData name="Sheth, Rohan" userId="0b6da9f0-4e13-4f6a-80ee-55c9a7700dcb" providerId="ADAL" clId="{4D18DE3E-81BA-4320-AA01-6832623344F4}" dt="2022-10-18T21:38:23.354" v="0"/>
        <pc:sldMkLst>
          <pc:docMk/>
          <pc:sldMk cId="3380238284" sldId="273"/>
        </pc:sldMkLst>
        <pc:spChg chg="mod">
          <ac:chgData name="Sheth, Rohan" userId="0b6da9f0-4e13-4f6a-80ee-55c9a7700dcb" providerId="ADAL" clId="{4D18DE3E-81BA-4320-AA01-6832623344F4}" dt="2022-10-18T21:38:23.354" v="0"/>
          <ac:spMkLst>
            <pc:docMk/>
            <pc:sldMk cId="3380238284" sldId="273"/>
            <ac:spMk id="4" creationId="{A3560EF0-DF41-40A6-889B-45B12E8526AE}"/>
          </ac:spMkLst>
        </pc:spChg>
      </pc:sldChg>
      <pc:sldChg chg="del">
        <pc:chgData name="Sheth, Rohan" userId="0b6da9f0-4e13-4f6a-80ee-55c9a7700dcb" providerId="ADAL" clId="{4D18DE3E-81BA-4320-AA01-6832623344F4}" dt="2022-10-18T21:45:43.977" v="183" actId="47"/>
        <pc:sldMkLst>
          <pc:docMk/>
          <pc:sldMk cId="3015444443" sldId="277"/>
        </pc:sldMkLst>
      </pc:sldChg>
      <pc:sldChg chg="modSp mod modNotes modNotesTx">
        <pc:chgData name="Sheth, Rohan" userId="0b6da9f0-4e13-4f6a-80ee-55c9a7700dcb" providerId="ADAL" clId="{4D18DE3E-81BA-4320-AA01-6832623344F4}" dt="2022-11-07T20:11:21.938" v="196" actId="20577"/>
        <pc:sldMkLst>
          <pc:docMk/>
          <pc:sldMk cId="65851916" sldId="278"/>
        </pc:sldMkLst>
        <pc:spChg chg="mod">
          <ac:chgData name="Sheth, Rohan" userId="0b6da9f0-4e13-4f6a-80ee-55c9a7700dcb" providerId="ADAL" clId="{4D18DE3E-81BA-4320-AA01-6832623344F4}" dt="2022-10-18T21:38:23.354" v="0"/>
          <ac:spMkLst>
            <pc:docMk/>
            <pc:sldMk cId="65851916" sldId="278"/>
            <ac:spMk id="4" creationId="{46BE5F69-E9BC-41C7-BF6B-EB4B224032B2}"/>
          </ac:spMkLst>
        </pc:spChg>
        <pc:spChg chg="mod">
          <ac:chgData name="Sheth, Rohan" userId="0b6da9f0-4e13-4f6a-80ee-55c9a7700dcb" providerId="ADAL" clId="{4D18DE3E-81BA-4320-AA01-6832623344F4}" dt="2022-10-18T21:40:09.790" v="26" actId="20577"/>
          <ac:spMkLst>
            <pc:docMk/>
            <pc:sldMk cId="65851916" sldId="278"/>
            <ac:spMk id="27" creationId="{1CF04D93-3E9C-4C93-BD11-1AB334ECA8EC}"/>
          </ac:spMkLst>
        </pc:spChg>
        <pc:spChg chg="mod">
          <ac:chgData name="Sheth, Rohan" userId="0b6da9f0-4e13-4f6a-80ee-55c9a7700dcb" providerId="ADAL" clId="{4D18DE3E-81BA-4320-AA01-6832623344F4}" dt="2022-10-18T21:40:15.901" v="33" actId="20577"/>
          <ac:spMkLst>
            <pc:docMk/>
            <pc:sldMk cId="65851916" sldId="278"/>
            <ac:spMk id="28" creationId="{4A74CDCB-94E0-4602-A364-BEBAB933C949}"/>
          </ac:spMkLst>
        </pc:spChg>
        <pc:spChg chg="mod">
          <ac:chgData name="Sheth, Rohan" userId="0b6da9f0-4e13-4f6a-80ee-55c9a7700dcb" providerId="ADAL" clId="{4D18DE3E-81BA-4320-AA01-6832623344F4}" dt="2022-10-18T21:40:22.743" v="44" actId="20577"/>
          <ac:spMkLst>
            <pc:docMk/>
            <pc:sldMk cId="65851916" sldId="278"/>
            <ac:spMk id="29" creationId="{C1505505-BB78-40E3-B8B6-4C8BE22EB53C}"/>
          </ac:spMkLst>
        </pc:spChg>
        <pc:spChg chg="mod">
          <ac:chgData name="Sheth, Rohan" userId="0b6da9f0-4e13-4f6a-80ee-55c9a7700dcb" providerId="ADAL" clId="{4D18DE3E-81BA-4320-AA01-6832623344F4}" dt="2022-10-18T21:40:03.870" v="19" actId="20577"/>
          <ac:spMkLst>
            <pc:docMk/>
            <pc:sldMk cId="65851916" sldId="278"/>
            <ac:spMk id="34" creationId="{37703234-D993-4C43-91A3-E55AA7BD1D32}"/>
          </ac:spMkLst>
        </pc:spChg>
        <pc:picChg chg="mod">
          <ac:chgData name="Sheth, Rohan" userId="0b6da9f0-4e13-4f6a-80ee-55c9a7700dcb" providerId="ADAL" clId="{4D18DE3E-81BA-4320-AA01-6832623344F4}" dt="2022-10-18T21:40:57.858" v="45" actId="14826"/>
          <ac:picMkLst>
            <pc:docMk/>
            <pc:sldMk cId="65851916" sldId="278"/>
            <ac:picMk id="23" creationId="{AE1DD9CA-8F8E-43F8-AB52-DC6B3C9FD08B}"/>
          </ac:picMkLst>
        </pc:picChg>
        <pc:picChg chg="mod">
          <ac:chgData name="Sheth, Rohan" userId="0b6da9f0-4e13-4f6a-80ee-55c9a7700dcb" providerId="ADAL" clId="{4D18DE3E-81BA-4320-AA01-6832623344F4}" dt="2022-10-18T21:42:32.196" v="54" actId="14826"/>
          <ac:picMkLst>
            <pc:docMk/>
            <pc:sldMk cId="65851916" sldId="278"/>
            <ac:picMk id="25" creationId="{7133D1E7-FA07-44D0-9EB0-EA49F78B8931}"/>
          </ac:picMkLst>
        </pc:picChg>
      </pc:sldChg>
      <pc:sldChg chg="modNotes">
        <pc:chgData name="Sheth, Rohan" userId="0b6da9f0-4e13-4f6a-80ee-55c9a7700dcb" providerId="ADAL" clId="{4D18DE3E-81BA-4320-AA01-6832623344F4}" dt="2022-10-18T21:38:23.354" v="0"/>
        <pc:sldMkLst>
          <pc:docMk/>
          <pc:sldMk cId="3393598430" sldId="286"/>
        </pc:sldMkLst>
      </pc:sldChg>
      <pc:sldChg chg="del">
        <pc:chgData name="Sheth, Rohan" userId="0b6da9f0-4e13-4f6a-80ee-55c9a7700dcb" providerId="ADAL" clId="{4D18DE3E-81BA-4320-AA01-6832623344F4}" dt="2022-10-18T21:45:44.131" v="184" actId="47"/>
        <pc:sldMkLst>
          <pc:docMk/>
          <pc:sldMk cId="848908219" sldId="295"/>
        </pc:sldMkLst>
      </pc:sldChg>
      <pc:sldChg chg="del">
        <pc:chgData name="Sheth, Rohan" userId="0b6da9f0-4e13-4f6a-80ee-55c9a7700dcb" providerId="ADAL" clId="{4D18DE3E-81BA-4320-AA01-6832623344F4}" dt="2022-10-18T21:45:44.290" v="185" actId="47"/>
        <pc:sldMkLst>
          <pc:docMk/>
          <pc:sldMk cId="2857163895" sldId="296"/>
        </pc:sldMkLst>
      </pc:sldChg>
      <pc:sldChg chg="del">
        <pc:chgData name="Sheth, Rohan" userId="0b6da9f0-4e13-4f6a-80ee-55c9a7700dcb" providerId="ADAL" clId="{4D18DE3E-81BA-4320-AA01-6832623344F4}" dt="2022-10-18T21:45:44.609" v="187" actId="47"/>
        <pc:sldMkLst>
          <pc:docMk/>
          <pc:sldMk cId="2730844521" sldId="297"/>
        </pc:sldMkLst>
      </pc:sldChg>
      <pc:sldChg chg="del">
        <pc:chgData name="Sheth, Rohan" userId="0b6da9f0-4e13-4f6a-80ee-55c9a7700dcb" providerId="ADAL" clId="{4D18DE3E-81BA-4320-AA01-6832623344F4}" dt="2022-10-18T21:45:44.445" v="186" actId="47"/>
        <pc:sldMkLst>
          <pc:docMk/>
          <pc:sldMk cId="1909763988" sldId="298"/>
        </pc:sldMkLst>
      </pc:sldChg>
      <pc:sldChg chg="del">
        <pc:chgData name="Sheth, Rohan" userId="0b6da9f0-4e13-4f6a-80ee-55c9a7700dcb" providerId="ADAL" clId="{4D18DE3E-81BA-4320-AA01-6832623344F4}" dt="2022-10-18T21:45:45.659" v="188" actId="47"/>
        <pc:sldMkLst>
          <pc:docMk/>
          <pc:sldMk cId="3656542971" sldId="299"/>
        </pc:sldMkLst>
      </pc:sldChg>
      <pc:sldChg chg="modSp">
        <pc:chgData name="Sheth, Rohan" userId="0b6da9f0-4e13-4f6a-80ee-55c9a7700dcb" providerId="ADAL" clId="{4D18DE3E-81BA-4320-AA01-6832623344F4}" dt="2022-10-18T21:46:27.299" v="193" actId="14826"/>
        <pc:sldMkLst>
          <pc:docMk/>
          <pc:sldMk cId="1174635175" sldId="300"/>
        </pc:sldMkLst>
        <pc:picChg chg="mod">
          <ac:chgData name="Sheth, Rohan" userId="0b6da9f0-4e13-4f6a-80ee-55c9a7700dcb" providerId="ADAL" clId="{4D18DE3E-81BA-4320-AA01-6832623344F4}" dt="2022-10-18T21:46:27.299" v="193" actId="14826"/>
          <ac:picMkLst>
            <pc:docMk/>
            <pc:sldMk cId="1174635175" sldId="300"/>
            <ac:picMk id="24" creationId="{A72CE4A4-CFF4-4A8A-9A57-E27365E5BBF2}"/>
          </ac:picMkLst>
        </pc:picChg>
      </pc:sldChg>
      <pc:sldChg chg="modSp">
        <pc:chgData name="Sheth, Rohan" userId="0b6da9f0-4e13-4f6a-80ee-55c9a7700dcb" providerId="ADAL" clId="{4D18DE3E-81BA-4320-AA01-6832623344F4}" dt="2022-10-18T21:38:23.354" v="0"/>
        <pc:sldMkLst>
          <pc:docMk/>
          <pc:sldMk cId="1002511331" sldId="302"/>
        </pc:sldMkLst>
        <pc:spChg chg="mod">
          <ac:chgData name="Sheth, Rohan" userId="0b6da9f0-4e13-4f6a-80ee-55c9a7700dcb" providerId="ADAL" clId="{4D18DE3E-81BA-4320-AA01-6832623344F4}" dt="2022-10-18T21:38:23.354" v="0"/>
          <ac:spMkLst>
            <pc:docMk/>
            <pc:sldMk cId="1002511331" sldId="302"/>
            <ac:spMk id="4" creationId="{46BE5F69-E9BC-41C7-BF6B-EB4B224032B2}"/>
          </ac:spMkLst>
        </pc:spChg>
      </pc:sldChg>
      <pc:sldChg chg="addSp delSp modSp mod">
        <pc:chgData name="Sheth, Rohan" userId="0b6da9f0-4e13-4f6a-80ee-55c9a7700dcb" providerId="ADAL" clId="{4D18DE3E-81BA-4320-AA01-6832623344F4}" dt="2022-12-07T21:14:59.022" v="199"/>
        <pc:sldMkLst>
          <pc:docMk/>
          <pc:sldMk cId="2974592403" sldId="306"/>
        </pc:sldMkLst>
        <pc:picChg chg="del">
          <ac:chgData name="Sheth, Rohan" userId="0b6da9f0-4e13-4f6a-80ee-55c9a7700dcb" providerId="ADAL" clId="{4D18DE3E-81BA-4320-AA01-6832623344F4}" dt="2022-12-07T21:14:58.713" v="198" actId="478"/>
          <ac:picMkLst>
            <pc:docMk/>
            <pc:sldMk cId="2974592403" sldId="306"/>
            <ac:picMk id="3" creationId="{D82025A8-C9E6-4796-9C09-8C2D1EE75679}"/>
          </ac:picMkLst>
        </pc:picChg>
        <pc:picChg chg="add mod">
          <ac:chgData name="Sheth, Rohan" userId="0b6da9f0-4e13-4f6a-80ee-55c9a7700dcb" providerId="ADAL" clId="{4D18DE3E-81BA-4320-AA01-6832623344F4}" dt="2022-12-07T21:14:59.022" v="199"/>
          <ac:picMkLst>
            <pc:docMk/>
            <pc:sldMk cId="2974592403" sldId="306"/>
            <ac:picMk id="11" creationId="{891771E8-0B90-43DA-9CD1-198F44022996}"/>
          </ac:picMkLst>
        </pc:picChg>
      </pc:sldChg>
      <pc:sldChg chg="modNotesTx">
        <pc:chgData name="Sheth, Rohan" userId="0b6da9f0-4e13-4f6a-80ee-55c9a7700dcb" providerId="ADAL" clId="{4D18DE3E-81BA-4320-AA01-6832623344F4}" dt="2022-11-16T22:47:29.290" v="197"/>
        <pc:sldMkLst>
          <pc:docMk/>
          <pc:sldMk cId="3992211080" sldId="311"/>
        </pc:sldMkLst>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Robinson, Jennifer" userId="565b6b42-ad9f-4b87-991b-4061de8dfafc" providerId="ADAL" clId="{124C168E-FB49-4A97-894C-D961A0CEC5D0}"/>
    <pc:docChg chg="modSld">
      <pc:chgData name="Robinson, Jennifer" userId="565b6b42-ad9f-4b87-991b-4061de8dfafc" providerId="ADAL" clId="{124C168E-FB49-4A97-894C-D961A0CEC5D0}" dt="2022-11-08T21:50:36.418" v="3" actId="255"/>
      <pc:docMkLst>
        <pc:docMk/>
      </pc:docMkLst>
      <pc:sldChg chg="modSp mod">
        <pc:chgData name="Robinson, Jennifer" userId="565b6b42-ad9f-4b87-991b-4061de8dfafc" providerId="ADAL" clId="{124C168E-FB49-4A97-894C-D961A0CEC5D0}" dt="2022-11-08T21:50:31.714" v="2" actId="255"/>
        <pc:sldMkLst>
          <pc:docMk/>
          <pc:sldMk cId="1102559366" sldId="274"/>
        </pc:sldMkLst>
        <pc:spChg chg="mod">
          <ac:chgData name="Robinson, Jennifer" userId="565b6b42-ad9f-4b87-991b-4061de8dfafc" providerId="ADAL" clId="{124C168E-FB49-4A97-894C-D961A0CEC5D0}" dt="2022-11-08T21:50:31.714" v="2" actId="255"/>
          <ac:spMkLst>
            <pc:docMk/>
            <pc:sldMk cId="1102559366" sldId="274"/>
            <ac:spMk id="44" creationId="{E46410AA-9335-4C3E-AEEE-43614C70E64D}"/>
          </ac:spMkLst>
        </pc:spChg>
      </pc:sldChg>
      <pc:sldChg chg="modSp mod">
        <pc:chgData name="Robinson, Jennifer" userId="565b6b42-ad9f-4b87-991b-4061de8dfafc" providerId="ADAL" clId="{124C168E-FB49-4A97-894C-D961A0CEC5D0}" dt="2022-11-08T21:50:36.418" v="3" actId="255"/>
        <pc:sldMkLst>
          <pc:docMk/>
          <pc:sldMk cId="1174635175" sldId="300"/>
        </pc:sldMkLst>
        <pc:spChg chg="mod">
          <ac:chgData name="Robinson, Jennifer" userId="565b6b42-ad9f-4b87-991b-4061de8dfafc" providerId="ADAL" clId="{124C168E-FB49-4A97-894C-D961A0CEC5D0}" dt="2022-11-08T21:50:36.418" v="3" actId="255"/>
          <ac:spMkLst>
            <pc:docMk/>
            <pc:sldMk cId="1174635175" sldId="300"/>
            <ac:spMk id="34" creationId="{49BEB672-5087-49D5-925B-410D7FCB2E0D}"/>
          </ac:spMkLst>
        </pc:spChg>
      </pc:sldChg>
      <pc:sldChg chg="modSp mod">
        <pc:chgData name="Robinson, Jennifer" userId="565b6b42-ad9f-4b87-991b-4061de8dfafc" providerId="ADAL" clId="{124C168E-FB49-4A97-894C-D961A0CEC5D0}" dt="2022-11-08T21:50:24.530" v="1" actId="20577"/>
        <pc:sldMkLst>
          <pc:docMk/>
          <pc:sldMk cId="1002511331" sldId="302"/>
        </pc:sldMkLst>
        <pc:spChg chg="mod">
          <ac:chgData name="Robinson, Jennifer" userId="565b6b42-ad9f-4b87-991b-4061de8dfafc" providerId="ADAL" clId="{124C168E-FB49-4A97-894C-D961A0CEC5D0}" dt="2022-11-08T21:50:24.530" v="1" actId="20577"/>
          <ac:spMkLst>
            <pc:docMk/>
            <pc:sldMk cId="1002511331" sldId="302"/>
            <ac:spMk id="4" creationId="{46BE5F69-E9BC-41C7-BF6B-EB4B224032B2}"/>
          </ac:spMkLst>
        </pc:spChg>
      </pc:sldChg>
    </pc:docChg>
  </pc:docChgLst>
  <pc:docChgLst>
    <pc:chgData name="Cicone, Laura" userId="d60addc7-6562-4f44-a0de-68d71e52773b" providerId="ADAL" clId="{BAB17A31-EA5A-4436-B19D-F1299536ED10}"/>
    <pc:docChg chg="custSel addSld delSld modSld">
      <pc:chgData name="Cicone, Laura" userId="d60addc7-6562-4f44-a0de-68d71e52773b" providerId="ADAL" clId="{BAB17A31-EA5A-4436-B19D-F1299536ED10}" dt="2022-11-15T20:37:55.651" v="38" actId="47"/>
      <pc:docMkLst>
        <pc:docMk/>
      </pc:docMkLst>
      <pc:sldChg chg="modNotesTx">
        <pc:chgData name="Cicone, Laura" userId="d60addc7-6562-4f44-a0de-68d71e52773b" providerId="ADAL" clId="{BAB17A31-EA5A-4436-B19D-F1299536ED10}" dt="2022-10-31T13:02:40.323" v="20" actId="20577"/>
        <pc:sldMkLst>
          <pc:docMk/>
          <pc:sldMk cId="1711352330" sldId="256"/>
        </pc:sldMkLst>
      </pc:sldChg>
      <pc:sldChg chg="del">
        <pc:chgData name="Cicone, Laura" userId="d60addc7-6562-4f44-a0de-68d71e52773b" providerId="ADAL" clId="{BAB17A31-EA5A-4436-B19D-F1299536ED10}" dt="2022-10-25T16:31:16.377" v="9" actId="47"/>
        <pc:sldMkLst>
          <pc:docMk/>
          <pc:sldMk cId="4081035233" sldId="259"/>
        </pc:sldMkLst>
      </pc:sldChg>
      <pc:sldChg chg="del">
        <pc:chgData name="Cicone, Laura" userId="d60addc7-6562-4f44-a0de-68d71e52773b" providerId="ADAL" clId="{BAB17A31-EA5A-4436-B19D-F1299536ED10}" dt="2022-11-15T20:37:55.651" v="38" actId="47"/>
        <pc:sldMkLst>
          <pc:docMk/>
          <pc:sldMk cId="3476258832" sldId="266"/>
        </pc:sldMkLst>
      </pc:sldChg>
      <pc:sldChg chg="addSp delSp modSp mod modAnim modNotesTx">
        <pc:chgData name="Cicone, Laura" userId="d60addc7-6562-4f44-a0de-68d71e52773b" providerId="ADAL" clId="{BAB17A31-EA5A-4436-B19D-F1299536ED10}" dt="2022-11-15T20:37:32.291" v="36" actId="20577"/>
        <pc:sldMkLst>
          <pc:docMk/>
          <pc:sldMk cId="3380238284" sldId="273"/>
        </pc:sldMkLst>
        <pc:spChg chg="add del mod">
          <ac:chgData name="Cicone, Laura" userId="d60addc7-6562-4f44-a0de-68d71e52773b" providerId="ADAL" clId="{BAB17A31-EA5A-4436-B19D-F1299536ED10}" dt="2022-10-31T13:02:47.955" v="22" actId="478"/>
          <ac:spMkLst>
            <pc:docMk/>
            <pc:sldMk cId="3380238284" sldId="273"/>
            <ac:spMk id="3" creationId="{FFCFCE8A-8DA5-43CA-9A78-BFBEF699787B}"/>
          </ac:spMkLst>
        </pc:spChg>
        <pc:spChg chg="del">
          <ac:chgData name="Cicone, Laura" userId="d60addc7-6562-4f44-a0de-68d71e52773b" providerId="ADAL" clId="{BAB17A31-EA5A-4436-B19D-F1299536ED10}" dt="2022-10-31T13:02:49.565" v="23" actId="478"/>
          <ac:spMkLst>
            <pc:docMk/>
            <pc:sldMk cId="3380238284" sldId="273"/>
            <ac:spMk id="4" creationId="{A3560EF0-DF41-40A6-889B-45B12E8526AE}"/>
          </ac:spMkLst>
        </pc:spChg>
        <pc:spChg chg="del">
          <ac:chgData name="Cicone, Laura" userId="d60addc7-6562-4f44-a0de-68d71e52773b" providerId="ADAL" clId="{BAB17A31-EA5A-4436-B19D-F1299536ED10}" dt="2022-10-31T13:02:46.187" v="21" actId="478"/>
          <ac:spMkLst>
            <pc:docMk/>
            <pc:sldMk cId="3380238284" sldId="273"/>
            <ac:spMk id="5" creationId="{586496FA-FBA1-4991-B52E-BEE6274D1B8E}"/>
          </ac:spMkLst>
        </pc:spChg>
        <pc:spChg chg="add del mod">
          <ac:chgData name="Cicone, Laura" userId="d60addc7-6562-4f44-a0de-68d71e52773b" providerId="ADAL" clId="{BAB17A31-EA5A-4436-B19D-F1299536ED10}" dt="2022-10-31T13:02:50.349" v="24" actId="478"/>
          <ac:spMkLst>
            <pc:docMk/>
            <pc:sldMk cId="3380238284" sldId="273"/>
            <ac:spMk id="7" creationId="{6983A2B3-E6F4-4038-B31B-C6EDBD201975}"/>
          </ac:spMkLst>
        </pc:spChg>
        <pc:picChg chg="add mod">
          <ac:chgData name="Cicone, Laura" userId="d60addc7-6562-4f44-a0de-68d71e52773b" providerId="ADAL" clId="{BAB17A31-EA5A-4436-B19D-F1299536ED10}" dt="2022-10-31T13:02:58.512" v="26" actId="1076"/>
          <ac:picMkLst>
            <pc:docMk/>
            <pc:sldMk cId="3380238284" sldId="273"/>
            <ac:picMk id="8" creationId="{66424EA9-8532-4486-8127-2F110DCAAA5D}"/>
          </ac:picMkLst>
        </pc:picChg>
      </pc:sldChg>
      <pc:sldChg chg="del">
        <pc:chgData name="Cicone, Laura" userId="d60addc7-6562-4f44-a0de-68d71e52773b" providerId="ADAL" clId="{BAB17A31-EA5A-4436-B19D-F1299536ED10}" dt="2022-11-15T20:37:55.651" v="38" actId="47"/>
        <pc:sldMkLst>
          <pc:docMk/>
          <pc:sldMk cId="1102559366" sldId="274"/>
        </pc:sldMkLst>
      </pc:sldChg>
      <pc:sldChg chg="modSp mod">
        <pc:chgData name="Cicone, Laura" userId="d60addc7-6562-4f44-a0de-68d71e52773b" providerId="ADAL" clId="{BAB17A31-EA5A-4436-B19D-F1299536ED10}" dt="2022-10-25T13:43:16.964" v="2" actId="18131"/>
        <pc:sldMkLst>
          <pc:docMk/>
          <pc:sldMk cId="65851916" sldId="278"/>
        </pc:sldMkLst>
        <pc:picChg chg="mod">
          <ac:chgData name="Cicone, Laura" userId="d60addc7-6562-4f44-a0de-68d71e52773b" providerId="ADAL" clId="{BAB17A31-EA5A-4436-B19D-F1299536ED10}" dt="2022-10-25T13:42:57.106" v="0" actId="14826"/>
          <ac:picMkLst>
            <pc:docMk/>
            <pc:sldMk cId="65851916" sldId="278"/>
            <ac:picMk id="23" creationId="{AE1DD9CA-8F8E-43F8-AB52-DC6B3C9FD08B}"/>
          </ac:picMkLst>
        </pc:picChg>
        <pc:picChg chg="mod modCrop">
          <ac:chgData name="Cicone, Laura" userId="d60addc7-6562-4f44-a0de-68d71e52773b" providerId="ADAL" clId="{BAB17A31-EA5A-4436-B19D-F1299536ED10}" dt="2022-10-25T13:43:16.964" v="2" actId="18131"/>
          <ac:picMkLst>
            <pc:docMk/>
            <pc:sldMk cId="65851916" sldId="278"/>
            <ac:picMk id="25" creationId="{7133D1E7-FA07-44D0-9EB0-EA49F78B8931}"/>
          </ac:picMkLst>
        </pc:picChg>
      </pc:sldChg>
      <pc:sldChg chg="del">
        <pc:chgData name="Cicone, Laura" userId="d60addc7-6562-4f44-a0de-68d71e52773b" providerId="ADAL" clId="{BAB17A31-EA5A-4436-B19D-F1299536ED10}" dt="2022-11-15T20:36:55.922" v="30" actId="47"/>
        <pc:sldMkLst>
          <pc:docMk/>
          <pc:sldMk cId="3393598430" sldId="286"/>
        </pc:sldMkLst>
      </pc:sldChg>
      <pc:sldChg chg="del">
        <pc:chgData name="Cicone, Laura" userId="d60addc7-6562-4f44-a0de-68d71e52773b" providerId="ADAL" clId="{BAB17A31-EA5A-4436-B19D-F1299536ED10}" dt="2022-11-15T20:37:55.651" v="38" actId="47"/>
        <pc:sldMkLst>
          <pc:docMk/>
          <pc:sldMk cId="232077404" sldId="288"/>
        </pc:sldMkLst>
      </pc:sldChg>
      <pc:sldChg chg="del">
        <pc:chgData name="Cicone, Laura" userId="d60addc7-6562-4f44-a0de-68d71e52773b" providerId="ADAL" clId="{BAB17A31-EA5A-4436-B19D-F1299536ED10}" dt="2022-11-15T20:37:55.651" v="38" actId="47"/>
        <pc:sldMkLst>
          <pc:docMk/>
          <pc:sldMk cId="536406714" sldId="289"/>
        </pc:sldMkLst>
      </pc:sldChg>
      <pc:sldChg chg="modSp mod">
        <pc:chgData name="Cicone, Laura" userId="d60addc7-6562-4f44-a0de-68d71e52773b" providerId="ADAL" clId="{BAB17A31-EA5A-4436-B19D-F1299536ED10}" dt="2022-10-25T13:44:39.780" v="7" actId="18131"/>
        <pc:sldMkLst>
          <pc:docMk/>
          <pc:sldMk cId="1174635175" sldId="300"/>
        </pc:sldMkLst>
        <pc:picChg chg="mod modCrop">
          <ac:chgData name="Cicone, Laura" userId="d60addc7-6562-4f44-a0de-68d71e52773b" providerId="ADAL" clId="{BAB17A31-EA5A-4436-B19D-F1299536ED10}" dt="2022-10-25T13:44:39.780" v="7" actId="18131"/>
          <ac:picMkLst>
            <pc:docMk/>
            <pc:sldMk cId="1174635175" sldId="300"/>
            <ac:picMk id="24" creationId="{A72CE4A4-CFF4-4A8A-9A57-E27365E5BBF2}"/>
          </ac:picMkLst>
        </pc:picChg>
      </pc:sldChg>
      <pc:sldChg chg="del">
        <pc:chgData name="Cicone, Laura" userId="d60addc7-6562-4f44-a0de-68d71e52773b" providerId="ADAL" clId="{BAB17A31-EA5A-4436-B19D-F1299536ED10}" dt="2022-11-15T20:37:40.725" v="37" actId="47"/>
        <pc:sldMkLst>
          <pc:docMk/>
          <pc:sldMk cId="291782386" sldId="301"/>
        </pc:sldMkLst>
      </pc:sldChg>
      <pc:sldChg chg="del">
        <pc:chgData name="Cicone, Laura" userId="d60addc7-6562-4f44-a0de-68d71e52773b" providerId="ADAL" clId="{BAB17A31-EA5A-4436-B19D-F1299536ED10}" dt="2022-11-15T20:36:46.715" v="29" actId="47"/>
        <pc:sldMkLst>
          <pc:docMk/>
          <pc:sldMk cId="1875973025" sldId="304"/>
        </pc:sldMkLst>
      </pc:sldChg>
      <pc:sldChg chg="add">
        <pc:chgData name="Cicone, Laura" userId="d60addc7-6562-4f44-a0de-68d71e52773b" providerId="ADAL" clId="{BAB17A31-EA5A-4436-B19D-F1299536ED10}" dt="2022-10-25T16:31:13.552" v="8"/>
        <pc:sldMkLst>
          <pc:docMk/>
          <pc:sldMk cId="2974592403" sldId="306"/>
        </pc:sldMkLst>
      </pc:sldChg>
      <pc:sldChg chg="del">
        <pc:chgData name="Cicone, Laura" userId="d60addc7-6562-4f44-a0de-68d71e52773b" providerId="ADAL" clId="{BAB17A31-EA5A-4436-B19D-F1299536ED10}" dt="2022-11-15T20:36:40.220" v="28"/>
        <pc:sldMkLst>
          <pc:docMk/>
          <pc:sldMk cId="68299003" sldId="307"/>
        </pc:sldMkLst>
      </pc:sldChg>
      <pc:sldChg chg="modNotesTx">
        <pc:chgData name="Cicone, Laura" userId="d60addc7-6562-4f44-a0de-68d71e52773b" providerId="ADAL" clId="{BAB17A31-EA5A-4436-B19D-F1299536ED10}" dt="2022-11-15T20:37:06.673" v="32" actId="20577"/>
        <pc:sldMkLst>
          <pc:docMk/>
          <pc:sldMk cId="1768095625" sldId="308"/>
        </pc:sldMkLst>
      </pc:sldChg>
      <pc:sldChg chg="del">
        <pc:chgData name="Cicone, Laura" userId="d60addc7-6562-4f44-a0de-68d71e52773b" providerId="ADAL" clId="{BAB17A31-EA5A-4436-B19D-F1299536ED10}" dt="2022-11-15T20:36:40.220" v="28"/>
        <pc:sldMkLst>
          <pc:docMk/>
          <pc:sldMk cId="4172107498" sldId="308"/>
        </pc:sldMkLst>
      </pc:sldChg>
      <pc:sldChg chg="del">
        <pc:chgData name="Cicone, Laura" userId="d60addc7-6562-4f44-a0de-68d71e52773b" providerId="ADAL" clId="{BAB17A31-EA5A-4436-B19D-F1299536ED10}" dt="2022-11-15T20:36:40.220" v="28"/>
        <pc:sldMkLst>
          <pc:docMk/>
          <pc:sldMk cId="2972176010" sldId="309"/>
        </pc:sldMkLst>
      </pc:sldChg>
      <pc:sldChg chg="del">
        <pc:chgData name="Cicone, Laura" userId="d60addc7-6562-4f44-a0de-68d71e52773b" providerId="ADAL" clId="{BAB17A31-EA5A-4436-B19D-F1299536ED10}" dt="2022-11-15T20:36:40.220" v="28"/>
        <pc:sldMkLst>
          <pc:docMk/>
          <pc:sldMk cId="1796809860" sldId="31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Pilot Country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following slides summarizes impacts for Pilot Country Airport, impacts for District 7,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Pilot Country Airport created 48 jobs earning $2.3 million in payroll, contributed $3.4 million in value added, and generated a total economic impact (output) of $8.2 million.</a:t>
            </a:r>
          </a:p>
          <a:p>
            <a:endParaRPr lang="en-US"/>
          </a:p>
          <a:p>
            <a:r>
              <a:rPr lang="en-US"/>
              <a:t>This includes direct impacts of 29 jobs earning $1.3 million in payroll, contributing $1.6 million in value added, and generating a total economic impact (output) of $4.9 million.</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This also includes multiplier impacts of 19 jobs earning $1.0 million in payroll, contributing $1.8 in value added, and generating a total economic impact (output) of $3.3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Pilot Country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7 created 278,815 jobs earning $16.3 billion in payroll, contributed $24.3 billion in value added, and generated a total economic impact (output) of $48.2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41655236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a:t>Pilot Country Airport</a:t>
            </a:r>
            <a:br>
              <a:rPr lang="en-US" sz="2400" b="1"/>
            </a:br>
            <a:r>
              <a:rPr lang="en-US" sz="2400" b="1"/>
              <a:t>Economic Impact Presentation</a:t>
            </a:r>
            <a:endParaRPr lang="en-US"/>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891771E8-0B90-43DA-9CD1-198F44022996}"/>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9745924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138384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7680956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a:t>Calculating Pilot Country Airport’s</a:t>
            </a:r>
            <a:br>
              <a:rPr lang="en-US"/>
            </a:br>
            <a:r>
              <a:rPr lang="en-US"/>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822" t="-789" r="7948" b="789"/>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Pilot Country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$2.3</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$3.4</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$8.2</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a:solidFill>
                  <a:schemeClr val="accent1"/>
                </a:solidFill>
                <a:latin typeface="Arial" panose="020B0604020202020204" pitchFamily="34" charset="0"/>
                <a:cs typeface="Arial" panose="020B0604020202020204" pitchFamily="34" charset="0"/>
              </a:rPr>
              <a:t>48</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X05">
            <a:hlinkClick r:id="" action="ppaction://media"/>
            <a:extLst>
              <a:ext uri="{FF2B5EF4-FFF2-40B4-BE49-F238E27FC236}">
                <a16:creationId xmlns:a16="http://schemas.microsoft.com/office/drawing/2014/main" id="{66424EA9-8532-4486-8127-2F110DCAAA5D}"/>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91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4461320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8024465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9922110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1161611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6308197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C44EAFD-E9FE-4B36-BD1C-3837C54049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A72CE4A4-CFF4-4A8A-9A57-E27365E5BBF2}"/>
              </a:ext>
            </a:extLst>
          </p:cNvPr>
          <p:cNvPicPr>
            <a:picLocks noChangeAspect="1"/>
          </p:cNvPicPr>
          <p:nvPr/>
        </p:nvPicPr>
        <p:blipFill rotWithShape="1">
          <a:blip r:embed="rId3">
            <a:extLst>
              <a:ext uri="{28A0092B-C50C-407E-A947-70E740481C1C}">
                <a14:useLocalDpi xmlns:a14="http://schemas.microsoft.com/office/drawing/2010/main" val="0"/>
              </a:ext>
            </a:extLst>
          </a:blip>
          <a:srcRect l="9064" t="9941" r="16648" b="10660"/>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7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$16.3</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$24.3</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$48.2</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a:solidFill>
                  <a:schemeClr val="accent1"/>
                </a:solidFill>
                <a:latin typeface="Arial" panose="020B0604020202020204" pitchFamily="34" charset="0"/>
                <a:cs typeface="Arial" panose="020B0604020202020204" pitchFamily="34" charset="0"/>
              </a:rPr>
              <a:t>278,815</a:t>
            </a:r>
            <a:br>
              <a:rPr lang="en-US" sz="4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A11CA8C-7D8D-42C7-92DC-776CB52915C5}"/>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1746351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2991</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Pilot Country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Pilot Country Airport’s Total Economic Impact</vt:lpstr>
      <vt:lpstr>On-Airport Impacts</vt:lpstr>
      <vt:lpstr>Visitor Spending Impacts (Off-Airport)</vt:lpstr>
      <vt:lpstr>Airport Economic Impact Results</vt:lpstr>
      <vt:lpstr>TOTAL Pilot Country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7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2022-12-07T21:15:00Z</dcterms:modified>
</cp:coreProperties>
</file>