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7"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8D1A24-79B0-4AD3-8312-711D39574850}" v="1" dt="2022-12-07T21:05:02.2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604" autoAdjust="0"/>
  </p:normalViewPr>
  <p:slideViewPr>
    <p:cSldViewPr snapToGrid="0">
      <p:cViewPr varScale="1">
        <p:scale>
          <a:sx n="98" d="100"/>
          <a:sy n="98" d="100"/>
        </p:scale>
        <p:origin x="978"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9T15:41:46.273" v="5" actId="20577"/>
      <pc:docMkLst>
        <pc:docMk/>
      </pc:docMkLst>
      <pc:sldChg chg="modSp mod">
        <pc:chgData name="Costner, Bayley" userId="2a58abfe-bf9e-4cc1-9dde-744d7a979601" providerId="ADAL" clId="{5C42D848-00A8-4879-85DB-6110EC5BF6AB}" dt="2022-10-19T15:41:46.273" v="5" actId="20577"/>
        <pc:sldMkLst>
          <pc:docMk/>
          <pc:sldMk cId="65851916" sldId="278"/>
        </pc:sldMkLst>
        <pc:spChg chg="mod">
          <ac:chgData name="Costner, Bayley" userId="2a58abfe-bf9e-4cc1-9dde-744d7a979601" providerId="ADAL" clId="{5C42D848-00A8-4879-85DB-6110EC5BF6AB}" dt="2022-10-19T15:41:40.946" v="1" actId="20577"/>
          <ac:spMkLst>
            <pc:docMk/>
            <pc:sldMk cId="65851916" sldId="278"/>
            <ac:spMk id="27" creationId="{1CF04D93-3E9C-4C93-BD11-1AB334ECA8EC}"/>
          </ac:spMkLst>
        </pc:spChg>
        <pc:spChg chg="mod">
          <ac:chgData name="Costner, Bayley" userId="2a58abfe-bf9e-4cc1-9dde-744d7a979601" providerId="ADAL" clId="{5C42D848-00A8-4879-85DB-6110EC5BF6AB}" dt="2022-10-19T15:41:43.343" v="3" actId="20577"/>
          <ac:spMkLst>
            <pc:docMk/>
            <pc:sldMk cId="65851916" sldId="278"/>
            <ac:spMk id="28" creationId="{4A74CDCB-94E0-4602-A364-BEBAB933C949}"/>
          </ac:spMkLst>
        </pc:spChg>
        <pc:spChg chg="mod">
          <ac:chgData name="Costner, Bayley" userId="2a58abfe-bf9e-4cc1-9dde-744d7a979601" providerId="ADAL" clId="{5C42D848-00A8-4879-85DB-6110EC5BF6AB}" dt="2022-10-19T15:41:46.273" v="5" actId="20577"/>
          <ac:spMkLst>
            <pc:docMk/>
            <pc:sldMk cId="65851916" sldId="278"/>
            <ac:spMk id="29" creationId="{C1505505-BB78-40E3-B8B6-4C8BE22EB53C}"/>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Cicone, Laura" userId="d60addc7-6562-4f44-a0de-68d71e52773b" providerId="ADAL" clId="{9D271D10-32F9-4222-964F-F8FD683D622D}"/>
    <pc:docChg chg="undo custSel addSld delSld modSld">
      <pc:chgData name="Cicone, Laura" userId="d60addc7-6562-4f44-a0de-68d71e52773b" providerId="ADAL" clId="{9D271D10-32F9-4222-964F-F8FD683D622D}" dt="2022-11-15T19:12:46.492" v="91" actId="47"/>
      <pc:docMkLst>
        <pc:docMk/>
      </pc:docMkLst>
      <pc:sldChg chg="del">
        <pc:chgData name="Cicone, Laura" userId="d60addc7-6562-4f44-a0de-68d71e52773b" providerId="ADAL" clId="{9D271D10-32F9-4222-964F-F8FD683D622D}" dt="2022-10-25T16:11:40.823" v="21" actId="47"/>
        <pc:sldMkLst>
          <pc:docMk/>
          <pc:sldMk cId="4081035233" sldId="259"/>
        </pc:sldMkLst>
      </pc:sldChg>
      <pc:sldChg chg="del">
        <pc:chgData name="Cicone, Laura" userId="d60addc7-6562-4f44-a0de-68d71e52773b" providerId="ADAL" clId="{9D271D10-32F9-4222-964F-F8FD683D622D}" dt="2022-11-15T19:12:46.492" v="91" actId="47"/>
        <pc:sldMkLst>
          <pc:docMk/>
          <pc:sldMk cId="3476258832" sldId="266"/>
        </pc:sldMkLst>
      </pc:sldChg>
      <pc:sldChg chg="modNotesTx">
        <pc:chgData name="Cicone, Laura" userId="d60addc7-6562-4f44-a0de-68d71e52773b" providerId="ADAL" clId="{9D271D10-32F9-4222-964F-F8FD683D622D}" dt="2022-11-15T19:12:17.116" v="89" actId="20577"/>
        <pc:sldMkLst>
          <pc:docMk/>
          <pc:sldMk cId="3380238284" sldId="273"/>
        </pc:sldMkLst>
      </pc:sldChg>
      <pc:sldChg chg="del">
        <pc:chgData name="Cicone, Laura" userId="d60addc7-6562-4f44-a0de-68d71e52773b" providerId="ADAL" clId="{9D271D10-32F9-4222-964F-F8FD683D622D}" dt="2022-11-15T19:12:46.492" v="91" actId="47"/>
        <pc:sldMkLst>
          <pc:docMk/>
          <pc:sldMk cId="1102559366" sldId="274"/>
        </pc:sldMkLst>
      </pc:sldChg>
      <pc:sldChg chg="modSp mod modNotesTx">
        <pc:chgData name="Cicone, Laura" userId="d60addc7-6562-4f44-a0de-68d71e52773b" providerId="ADAL" clId="{9D271D10-32F9-4222-964F-F8FD683D622D}" dt="2022-10-25T14:15:30.383" v="18" actId="20577"/>
        <pc:sldMkLst>
          <pc:docMk/>
          <pc:sldMk cId="65851916" sldId="278"/>
        </pc:sldMkLst>
        <pc:spChg chg="mod">
          <ac:chgData name="Cicone, Laura" userId="d60addc7-6562-4f44-a0de-68d71e52773b" providerId="ADAL" clId="{9D271D10-32F9-4222-964F-F8FD683D622D}" dt="2022-10-25T14:14:46.128" v="16" actId="1036"/>
          <ac:spMkLst>
            <pc:docMk/>
            <pc:sldMk cId="65851916" sldId="278"/>
            <ac:spMk id="4" creationId="{46BE5F69-E9BC-41C7-BF6B-EB4B224032B2}"/>
          </ac:spMkLst>
        </pc:spChg>
      </pc:sldChg>
      <pc:sldChg chg="del modNotesTx">
        <pc:chgData name="Cicone, Laura" userId="d60addc7-6562-4f44-a0de-68d71e52773b" providerId="ADAL" clId="{9D271D10-32F9-4222-964F-F8FD683D622D}" dt="2022-11-15T19:11:41.570" v="24" actId="47"/>
        <pc:sldMkLst>
          <pc:docMk/>
          <pc:sldMk cId="3393598430" sldId="286"/>
        </pc:sldMkLst>
      </pc:sldChg>
      <pc:sldChg chg="del">
        <pc:chgData name="Cicone, Laura" userId="d60addc7-6562-4f44-a0de-68d71e52773b" providerId="ADAL" clId="{9D271D10-32F9-4222-964F-F8FD683D622D}" dt="2022-11-15T19:12:46.492" v="91" actId="47"/>
        <pc:sldMkLst>
          <pc:docMk/>
          <pc:sldMk cId="232077404" sldId="288"/>
        </pc:sldMkLst>
      </pc:sldChg>
      <pc:sldChg chg="del">
        <pc:chgData name="Cicone, Laura" userId="d60addc7-6562-4f44-a0de-68d71e52773b" providerId="ADAL" clId="{9D271D10-32F9-4222-964F-F8FD683D622D}" dt="2022-11-15T19:12:46.492" v="91" actId="47"/>
        <pc:sldMkLst>
          <pc:docMk/>
          <pc:sldMk cId="536406714" sldId="289"/>
        </pc:sldMkLst>
      </pc:sldChg>
      <pc:sldChg chg="del">
        <pc:chgData name="Cicone, Laura" userId="d60addc7-6562-4f44-a0de-68d71e52773b" providerId="ADAL" clId="{9D271D10-32F9-4222-964F-F8FD683D622D}" dt="2022-11-15T19:12:29.638" v="90" actId="47"/>
        <pc:sldMkLst>
          <pc:docMk/>
          <pc:sldMk cId="291782386" sldId="301"/>
        </pc:sldMkLst>
      </pc:sldChg>
      <pc:sldChg chg="del">
        <pc:chgData name="Cicone, Laura" userId="d60addc7-6562-4f44-a0de-68d71e52773b" providerId="ADAL" clId="{9D271D10-32F9-4222-964F-F8FD683D622D}" dt="2022-11-15T19:11:26.400" v="22" actId="47"/>
        <pc:sldMkLst>
          <pc:docMk/>
          <pc:sldMk cId="1875973025" sldId="304"/>
        </pc:sldMkLst>
      </pc:sldChg>
      <pc:sldChg chg="add">
        <pc:chgData name="Cicone, Laura" userId="d60addc7-6562-4f44-a0de-68d71e52773b" providerId="ADAL" clId="{9D271D10-32F9-4222-964F-F8FD683D622D}" dt="2022-10-25T16:11:32.808" v="20"/>
        <pc:sldMkLst>
          <pc:docMk/>
          <pc:sldMk cId="2372511377" sldId="306"/>
        </pc:sldMkLst>
      </pc:sldChg>
      <pc:sldChg chg="modNotesTx">
        <pc:chgData name="Cicone, Laura" userId="d60addc7-6562-4f44-a0de-68d71e52773b" providerId="ADAL" clId="{9D271D10-32F9-4222-964F-F8FD683D622D}" dt="2022-11-15T19:11:47.435" v="27" actId="20577"/>
        <pc:sldMkLst>
          <pc:docMk/>
          <pc:sldMk cId="2589937418" sldId="30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Morby, Zach" userId="30320faa-25f1-4224-bab9-a848c46bfa25" providerId="ADAL" clId="{7220D678-E98E-4D00-B7C6-733ADB39845C}"/>
    <pc:docChg chg="modSld">
      <pc:chgData name="Morby, Zach" userId="30320faa-25f1-4224-bab9-a848c46bfa25" providerId="ADAL" clId="{7220D678-E98E-4D00-B7C6-733ADB39845C}" dt="2022-11-08T15:40:04.581" v="0"/>
      <pc:docMkLst>
        <pc:docMk/>
      </pc:docMkLst>
      <pc:sldChg chg="modSp">
        <pc:chgData name="Morby, Zach" userId="30320faa-25f1-4224-bab9-a848c46bfa25" providerId="ADAL" clId="{7220D678-E98E-4D00-B7C6-733ADB39845C}" dt="2022-11-08T15:40:04.581" v="0"/>
        <pc:sldMkLst>
          <pc:docMk/>
          <pc:sldMk cId="1711352330" sldId="256"/>
        </pc:sldMkLst>
        <pc:spChg chg="mod">
          <ac:chgData name="Morby, Zach" userId="30320faa-25f1-4224-bab9-a848c46bfa25" providerId="ADAL" clId="{7220D678-E98E-4D00-B7C6-733ADB39845C}" dt="2022-11-08T15:40:04.581" v="0"/>
          <ac:spMkLst>
            <pc:docMk/>
            <pc:sldMk cId="1711352330" sldId="256"/>
            <ac:spMk id="3" creationId="{931932A1-7454-4B78-B394-3713697727FA}"/>
          </ac:spMkLst>
        </pc:spChg>
      </pc:sldChg>
      <pc:sldChg chg="modNotes">
        <pc:chgData name="Morby, Zach" userId="30320faa-25f1-4224-bab9-a848c46bfa25" providerId="ADAL" clId="{7220D678-E98E-4D00-B7C6-733ADB39845C}" dt="2022-11-08T15:40:04.581" v="0"/>
        <pc:sldMkLst>
          <pc:docMk/>
          <pc:sldMk cId="412258708" sldId="270"/>
        </pc:sldMkLst>
      </pc:sldChg>
      <pc:sldChg chg="modNotes">
        <pc:chgData name="Morby, Zach" userId="30320faa-25f1-4224-bab9-a848c46bfa25" providerId="ADAL" clId="{7220D678-E98E-4D00-B7C6-733ADB39845C}" dt="2022-11-08T15:40:04.581" v="0"/>
        <pc:sldMkLst>
          <pc:docMk/>
          <pc:sldMk cId="3380238284" sldId="273"/>
        </pc:sldMkLst>
      </pc:sldChg>
      <pc:sldChg chg="modSp modNotes">
        <pc:chgData name="Morby, Zach" userId="30320faa-25f1-4224-bab9-a848c46bfa25" providerId="ADAL" clId="{7220D678-E98E-4D00-B7C6-733ADB39845C}" dt="2022-11-08T15:40:04.581" v="0"/>
        <pc:sldMkLst>
          <pc:docMk/>
          <pc:sldMk cId="65851916" sldId="278"/>
        </pc:sldMkLst>
        <pc:spChg chg="mod">
          <ac:chgData name="Morby, Zach" userId="30320faa-25f1-4224-bab9-a848c46bfa25" providerId="ADAL" clId="{7220D678-E98E-4D00-B7C6-733ADB39845C}" dt="2022-11-08T15:40:04.581" v="0"/>
          <ac:spMkLst>
            <pc:docMk/>
            <pc:sldMk cId="65851916" sldId="278"/>
            <ac:spMk id="4" creationId="{46BE5F69-E9BC-41C7-BF6B-EB4B224032B2}"/>
          </ac:spMkLst>
        </pc:spChg>
      </pc:sldChg>
      <pc:sldChg chg="modNotes">
        <pc:chgData name="Morby, Zach" userId="30320faa-25f1-4224-bab9-a848c46bfa25" providerId="ADAL" clId="{7220D678-E98E-4D00-B7C6-733ADB39845C}" dt="2022-11-08T15:40:04.581" v="0"/>
        <pc:sldMkLst>
          <pc:docMk/>
          <pc:sldMk cId="3393598430" sldId="286"/>
        </pc:sldMkLst>
      </pc:sldChg>
      <pc:sldChg chg="modSp">
        <pc:chgData name="Morby, Zach" userId="30320faa-25f1-4224-bab9-a848c46bfa25" providerId="ADAL" clId="{7220D678-E98E-4D00-B7C6-733ADB39845C}" dt="2022-11-08T15:40:04.581" v="0"/>
        <pc:sldMkLst>
          <pc:docMk/>
          <pc:sldMk cId="1002511331" sldId="302"/>
        </pc:sldMkLst>
        <pc:spChg chg="mod">
          <ac:chgData name="Morby, Zach" userId="30320faa-25f1-4224-bab9-a848c46bfa25" providerId="ADAL" clId="{7220D678-E98E-4D00-B7C6-733ADB39845C}" dt="2022-11-08T15:40:04.581" v="0"/>
          <ac:spMkLst>
            <pc:docMk/>
            <pc:sldMk cId="1002511331" sldId="302"/>
            <ac:spMk id="4" creationId="{46BE5F69-E9BC-41C7-BF6B-EB4B224032B2}"/>
          </ac:spMkLst>
        </pc:spChg>
      </pc:sldChg>
    </pc:docChg>
  </pc:docChgLst>
  <pc:docChgLst>
    <pc:chgData name="Sheth, Rohan" userId="0b6da9f0-4e13-4f6a-80ee-55c9a7700dcb" providerId="ADAL" clId="{D58D1A24-79B0-4AD3-8312-711D39574850}"/>
    <pc:docChg chg="undo custSel delSld modSld">
      <pc:chgData name="Sheth, Rohan" userId="0b6da9f0-4e13-4f6a-80ee-55c9a7700dcb" providerId="ADAL" clId="{D58D1A24-79B0-4AD3-8312-711D39574850}" dt="2022-12-07T21:05:02.216" v="259"/>
      <pc:docMkLst>
        <pc:docMk/>
      </pc:docMkLst>
      <pc:sldChg chg="modSp mod modNotesTx">
        <pc:chgData name="Sheth, Rohan" userId="0b6da9f0-4e13-4f6a-80ee-55c9a7700dcb" providerId="ADAL" clId="{D58D1A24-79B0-4AD3-8312-711D39574850}" dt="2022-10-28T15:11:45.600" v="245" actId="20577"/>
        <pc:sldMkLst>
          <pc:docMk/>
          <pc:sldMk cId="1711352330" sldId="256"/>
        </pc:sldMkLst>
        <pc:spChg chg="mod">
          <ac:chgData name="Sheth, Rohan" userId="0b6da9f0-4e13-4f6a-80ee-55c9a7700dcb" providerId="ADAL" clId="{D58D1A24-79B0-4AD3-8312-711D39574850}" dt="2022-10-25T11:48:46.913" v="1" actId="20577"/>
          <ac:spMkLst>
            <pc:docMk/>
            <pc:sldMk cId="1711352330" sldId="256"/>
            <ac:spMk id="3" creationId="{931932A1-7454-4B78-B394-3713697727FA}"/>
          </ac:spMkLst>
        </pc:spChg>
      </pc:sldChg>
      <pc:sldChg chg="modNotesTx">
        <pc:chgData name="Sheth, Rohan" userId="0b6da9f0-4e13-4f6a-80ee-55c9a7700dcb" providerId="ADAL" clId="{D58D1A24-79B0-4AD3-8312-711D39574850}" dt="2022-10-25T11:49:55.904" v="20" actId="20577"/>
        <pc:sldMkLst>
          <pc:docMk/>
          <pc:sldMk cId="412258708" sldId="270"/>
        </pc:sldMkLst>
      </pc:sldChg>
      <pc:sldChg chg="addSp delSp modSp mod modAnim modNotesTx">
        <pc:chgData name="Sheth, Rohan" userId="0b6da9f0-4e13-4f6a-80ee-55c9a7700dcb" providerId="ADAL" clId="{D58D1A24-79B0-4AD3-8312-711D39574850}" dt="2022-10-28T15:12:04.353" v="253" actId="20577"/>
        <pc:sldMkLst>
          <pc:docMk/>
          <pc:sldMk cId="3380238284" sldId="273"/>
        </pc:sldMkLst>
        <pc:spChg chg="add del mod">
          <ac:chgData name="Sheth, Rohan" userId="0b6da9f0-4e13-4f6a-80ee-55c9a7700dcb" providerId="ADAL" clId="{D58D1A24-79B0-4AD3-8312-711D39574850}" dt="2022-10-28T15:11:50.512" v="247" actId="478"/>
          <ac:spMkLst>
            <pc:docMk/>
            <pc:sldMk cId="3380238284" sldId="273"/>
            <ac:spMk id="3" creationId="{7F415D91-2A89-48B6-BEBF-6C7FB7B78E17}"/>
          </ac:spMkLst>
        </pc:spChg>
        <pc:spChg chg="del mod">
          <ac:chgData name="Sheth, Rohan" userId="0b6da9f0-4e13-4f6a-80ee-55c9a7700dcb" providerId="ADAL" clId="{D58D1A24-79B0-4AD3-8312-711D39574850}" dt="2022-10-28T15:11:49.602" v="246" actId="478"/>
          <ac:spMkLst>
            <pc:docMk/>
            <pc:sldMk cId="3380238284" sldId="273"/>
            <ac:spMk id="4" creationId="{A3560EF0-DF41-40A6-889B-45B12E8526AE}"/>
          </ac:spMkLst>
        </pc:spChg>
        <pc:spChg chg="del">
          <ac:chgData name="Sheth, Rohan" userId="0b6da9f0-4e13-4f6a-80ee-55c9a7700dcb" providerId="ADAL" clId="{D58D1A24-79B0-4AD3-8312-711D39574850}" dt="2022-10-28T15:11:51.762" v="248" actId="478"/>
          <ac:spMkLst>
            <pc:docMk/>
            <pc:sldMk cId="3380238284" sldId="273"/>
            <ac:spMk id="5" creationId="{586496FA-FBA1-4991-B52E-BEE6274D1B8E}"/>
          </ac:spMkLst>
        </pc:spChg>
        <pc:spChg chg="add del mod">
          <ac:chgData name="Sheth, Rohan" userId="0b6da9f0-4e13-4f6a-80ee-55c9a7700dcb" providerId="ADAL" clId="{D58D1A24-79B0-4AD3-8312-711D39574850}" dt="2022-10-28T15:11:52.867" v="249" actId="478"/>
          <ac:spMkLst>
            <pc:docMk/>
            <pc:sldMk cId="3380238284" sldId="273"/>
            <ac:spMk id="7" creationId="{417723AB-C359-4679-99C8-9F821887FDFF}"/>
          </ac:spMkLst>
        </pc:spChg>
        <pc:picChg chg="add mod">
          <ac:chgData name="Sheth, Rohan" userId="0b6da9f0-4e13-4f6a-80ee-55c9a7700dcb" providerId="ADAL" clId="{D58D1A24-79B0-4AD3-8312-711D39574850}" dt="2022-10-28T15:11:58.608" v="251" actId="1076"/>
          <ac:picMkLst>
            <pc:docMk/>
            <pc:sldMk cId="3380238284" sldId="273"/>
            <ac:picMk id="8" creationId="{D01CEE1B-828A-4949-AC8B-E8A1DDFE3AB9}"/>
          </ac:picMkLst>
        </pc:picChg>
      </pc:sldChg>
      <pc:sldChg chg="del">
        <pc:chgData name="Sheth, Rohan" userId="0b6da9f0-4e13-4f6a-80ee-55c9a7700dcb" providerId="ADAL" clId="{D58D1A24-79B0-4AD3-8312-711D39574850}" dt="2022-10-25T11:57:12.167" v="227" actId="47"/>
        <pc:sldMkLst>
          <pc:docMk/>
          <pc:sldMk cId="3015444443" sldId="277"/>
        </pc:sldMkLst>
      </pc:sldChg>
      <pc:sldChg chg="modSp mod modNotesTx">
        <pc:chgData name="Sheth, Rohan" userId="0b6da9f0-4e13-4f6a-80ee-55c9a7700dcb" providerId="ADAL" clId="{D58D1A24-79B0-4AD3-8312-711D39574850}" dt="2022-11-07T19:52:19.254" v="256"/>
        <pc:sldMkLst>
          <pc:docMk/>
          <pc:sldMk cId="65851916" sldId="278"/>
        </pc:sldMkLst>
        <pc:spChg chg="mod">
          <ac:chgData name="Sheth, Rohan" userId="0b6da9f0-4e13-4f6a-80ee-55c9a7700dcb" providerId="ADAL" clId="{D58D1A24-79B0-4AD3-8312-711D39574850}" dt="2022-10-25T11:49:10.556" v="5" actId="313"/>
          <ac:spMkLst>
            <pc:docMk/>
            <pc:sldMk cId="65851916" sldId="278"/>
            <ac:spMk id="4" creationId="{46BE5F69-E9BC-41C7-BF6B-EB4B224032B2}"/>
          </ac:spMkLst>
        </pc:spChg>
        <pc:spChg chg="mod">
          <ac:chgData name="Sheth, Rohan" userId="0b6da9f0-4e13-4f6a-80ee-55c9a7700dcb" providerId="ADAL" clId="{D58D1A24-79B0-4AD3-8312-711D39574850}" dt="2022-10-25T11:50:26.947" v="43" actId="20577"/>
          <ac:spMkLst>
            <pc:docMk/>
            <pc:sldMk cId="65851916" sldId="278"/>
            <ac:spMk id="27" creationId="{1CF04D93-3E9C-4C93-BD11-1AB334ECA8EC}"/>
          </ac:spMkLst>
        </pc:spChg>
        <pc:spChg chg="mod">
          <ac:chgData name="Sheth, Rohan" userId="0b6da9f0-4e13-4f6a-80ee-55c9a7700dcb" providerId="ADAL" clId="{D58D1A24-79B0-4AD3-8312-711D39574850}" dt="2022-10-25T11:50:33.437" v="50" actId="20577"/>
          <ac:spMkLst>
            <pc:docMk/>
            <pc:sldMk cId="65851916" sldId="278"/>
            <ac:spMk id="28" creationId="{4A74CDCB-94E0-4602-A364-BEBAB933C949}"/>
          </ac:spMkLst>
        </pc:spChg>
        <pc:spChg chg="mod">
          <ac:chgData name="Sheth, Rohan" userId="0b6da9f0-4e13-4f6a-80ee-55c9a7700dcb" providerId="ADAL" clId="{D58D1A24-79B0-4AD3-8312-711D39574850}" dt="2022-10-25T11:50:39.304" v="57" actId="20577"/>
          <ac:spMkLst>
            <pc:docMk/>
            <pc:sldMk cId="65851916" sldId="278"/>
            <ac:spMk id="29" creationId="{C1505505-BB78-40E3-B8B6-4C8BE22EB53C}"/>
          </ac:spMkLst>
        </pc:spChg>
        <pc:spChg chg="mod">
          <ac:chgData name="Sheth, Rohan" userId="0b6da9f0-4e13-4f6a-80ee-55c9a7700dcb" providerId="ADAL" clId="{D58D1A24-79B0-4AD3-8312-711D39574850}" dt="2022-10-25T11:50:21.736" v="38" actId="6549"/>
          <ac:spMkLst>
            <pc:docMk/>
            <pc:sldMk cId="65851916" sldId="278"/>
            <ac:spMk id="34" creationId="{37703234-D993-4C43-91A3-E55AA7BD1D32}"/>
          </ac:spMkLst>
        </pc:spChg>
        <pc:picChg chg="mod">
          <ac:chgData name="Sheth, Rohan" userId="0b6da9f0-4e13-4f6a-80ee-55c9a7700dcb" providerId="ADAL" clId="{D58D1A24-79B0-4AD3-8312-711D39574850}" dt="2022-10-25T11:56:05.744" v="225" actId="14826"/>
          <ac:picMkLst>
            <pc:docMk/>
            <pc:sldMk cId="65851916" sldId="278"/>
            <ac:picMk id="23" creationId="{AE1DD9CA-8F8E-43F8-AB52-DC6B3C9FD08B}"/>
          </ac:picMkLst>
        </pc:picChg>
        <pc:picChg chg="mod">
          <ac:chgData name="Sheth, Rohan" userId="0b6da9f0-4e13-4f6a-80ee-55c9a7700dcb" providerId="ADAL" clId="{D58D1A24-79B0-4AD3-8312-711D39574850}" dt="2022-10-25T11:56:24.635" v="226" actId="14826"/>
          <ac:picMkLst>
            <pc:docMk/>
            <pc:sldMk cId="65851916" sldId="278"/>
            <ac:picMk id="25" creationId="{7133D1E7-FA07-44D0-9EB0-EA49F78B8931}"/>
          </ac:picMkLst>
        </pc:picChg>
      </pc:sldChg>
      <pc:sldChg chg="modNotesTx">
        <pc:chgData name="Sheth, Rohan" userId="0b6da9f0-4e13-4f6a-80ee-55c9a7700dcb" providerId="ADAL" clId="{D58D1A24-79B0-4AD3-8312-711D39574850}" dt="2022-10-25T11:49:07.476" v="2" actId="313"/>
        <pc:sldMkLst>
          <pc:docMk/>
          <pc:sldMk cId="3393598430" sldId="286"/>
        </pc:sldMkLst>
      </pc:sldChg>
      <pc:sldChg chg="del">
        <pc:chgData name="Sheth, Rohan" userId="0b6da9f0-4e13-4f6a-80ee-55c9a7700dcb" providerId="ADAL" clId="{D58D1A24-79B0-4AD3-8312-711D39574850}" dt="2022-10-25T11:57:12.382" v="228" actId="47"/>
        <pc:sldMkLst>
          <pc:docMk/>
          <pc:sldMk cId="848908219" sldId="295"/>
        </pc:sldMkLst>
      </pc:sldChg>
      <pc:sldChg chg="del">
        <pc:chgData name="Sheth, Rohan" userId="0b6da9f0-4e13-4f6a-80ee-55c9a7700dcb" providerId="ADAL" clId="{D58D1A24-79B0-4AD3-8312-711D39574850}" dt="2022-10-25T11:57:12.591" v="229" actId="47"/>
        <pc:sldMkLst>
          <pc:docMk/>
          <pc:sldMk cId="2857163895" sldId="296"/>
        </pc:sldMkLst>
      </pc:sldChg>
      <pc:sldChg chg="modSp">
        <pc:chgData name="Sheth, Rohan" userId="0b6da9f0-4e13-4f6a-80ee-55c9a7700dcb" providerId="ADAL" clId="{D58D1A24-79B0-4AD3-8312-711D39574850}" dt="2022-10-25T11:57:42.139" v="234" actId="14826"/>
        <pc:sldMkLst>
          <pc:docMk/>
          <pc:sldMk cId="2730844521" sldId="297"/>
        </pc:sldMkLst>
        <pc:picChg chg="mod">
          <ac:chgData name="Sheth, Rohan" userId="0b6da9f0-4e13-4f6a-80ee-55c9a7700dcb" providerId="ADAL" clId="{D58D1A24-79B0-4AD3-8312-711D39574850}" dt="2022-10-25T11:57:42.139" v="234" actId="14826"/>
          <ac:picMkLst>
            <pc:docMk/>
            <pc:sldMk cId="2730844521" sldId="297"/>
            <ac:picMk id="24" creationId="{FC9318CE-0F2A-4948-A27F-F98B11433D2D}"/>
          </ac:picMkLst>
        </pc:picChg>
      </pc:sldChg>
      <pc:sldChg chg="del">
        <pc:chgData name="Sheth, Rohan" userId="0b6da9f0-4e13-4f6a-80ee-55c9a7700dcb" providerId="ADAL" clId="{D58D1A24-79B0-4AD3-8312-711D39574850}" dt="2022-10-25T11:57:13.311" v="230" actId="47"/>
        <pc:sldMkLst>
          <pc:docMk/>
          <pc:sldMk cId="1909763988" sldId="298"/>
        </pc:sldMkLst>
      </pc:sldChg>
      <pc:sldChg chg="del">
        <pc:chgData name="Sheth, Rohan" userId="0b6da9f0-4e13-4f6a-80ee-55c9a7700dcb" providerId="ADAL" clId="{D58D1A24-79B0-4AD3-8312-711D39574850}" dt="2022-10-25T11:57:14.446" v="231" actId="47"/>
        <pc:sldMkLst>
          <pc:docMk/>
          <pc:sldMk cId="3656542971" sldId="299"/>
        </pc:sldMkLst>
      </pc:sldChg>
      <pc:sldChg chg="del">
        <pc:chgData name="Sheth, Rohan" userId="0b6da9f0-4e13-4f6a-80ee-55c9a7700dcb" providerId="ADAL" clId="{D58D1A24-79B0-4AD3-8312-711D39574850}" dt="2022-10-25T11:57:14.728" v="232" actId="47"/>
        <pc:sldMkLst>
          <pc:docMk/>
          <pc:sldMk cId="1174635175" sldId="300"/>
        </pc:sldMkLst>
      </pc:sldChg>
      <pc:sldChg chg="modSp mod">
        <pc:chgData name="Sheth, Rohan" userId="0b6da9f0-4e13-4f6a-80ee-55c9a7700dcb" providerId="ADAL" clId="{D58D1A24-79B0-4AD3-8312-711D39574850}" dt="2022-10-25T11:49:08.211" v="3" actId="313"/>
        <pc:sldMkLst>
          <pc:docMk/>
          <pc:sldMk cId="1002511331" sldId="302"/>
        </pc:sldMkLst>
        <pc:spChg chg="mod">
          <ac:chgData name="Sheth, Rohan" userId="0b6da9f0-4e13-4f6a-80ee-55c9a7700dcb" providerId="ADAL" clId="{D58D1A24-79B0-4AD3-8312-711D39574850}" dt="2022-10-25T11:49:08.211" v="3" actId="313"/>
          <ac:spMkLst>
            <pc:docMk/>
            <pc:sldMk cId="1002511331" sldId="302"/>
            <ac:spMk id="4" creationId="{46BE5F69-E9BC-41C7-BF6B-EB4B224032B2}"/>
          </ac:spMkLst>
        </pc:spChg>
      </pc:sldChg>
      <pc:sldChg chg="addSp delSp modSp mod">
        <pc:chgData name="Sheth, Rohan" userId="0b6da9f0-4e13-4f6a-80ee-55c9a7700dcb" providerId="ADAL" clId="{D58D1A24-79B0-4AD3-8312-711D39574850}" dt="2022-12-07T21:05:02.216" v="259"/>
        <pc:sldMkLst>
          <pc:docMk/>
          <pc:sldMk cId="2372511377" sldId="306"/>
        </pc:sldMkLst>
        <pc:picChg chg="del">
          <ac:chgData name="Sheth, Rohan" userId="0b6da9f0-4e13-4f6a-80ee-55c9a7700dcb" providerId="ADAL" clId="{D58D1A24-79B0-4AD3-8312-711D39574850}" dt="2022-12-07T21:05:01.663" v="258" actId="478"/>
          <ac:picMkLst>
            <pc:docMk/>
            <pc:sldMk cId="2372511377" sldId="306"/>
            <ac:picMk id="3" creationId="{D82025A8-C9E6-4796-9C09-8C2D1EE75679}"/>
          </ac:picMkLst>
        </pc:picChg>
        <pc:picChg chg="add mod">
          <ac:chgData name="Sheth, Rohan" userId="0b6da9f0-4e13-4f6a-80ee-55c9a7700dcb" providerId="ADAL" clId="{D58D1A24-79B0-4AD3-8312-711D39574850}" dt="2022-12-07T21:05:02.216" v="259"/>
          <ac:picMkLst>
            <pc:docMk/>
            <pc:sldMk cId="2372511377" sldId="306"/>
            <ac:picMk id="11" creationId="{FC007E59-437A-404E-B037-F4B3FBBB3FE7}"/>
          </ac:picMkLst>
        </pc:picChg>
      </pc:sldChg>
      <pc:sldChg chg="modNotesTx">
        <pc:chgData name="Sheth, Rohan" userId="0b6da9f0-4e13-4f6a-80ee-55c9a7700dcb" providerId="ADAL" clId="{D58D1A24-79B0-4AD3-8312-711D39574850}" dt="2022-11-17T18:45:34.494" v="257"/>
        <pc:sldMkLst>
          <pc:docMk/>
          <pc:sldMk cId="1607858906" sldId="311"/>
        </pc:sldMkLst>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24T19:03:36.570" v="174" actId="1037"/>
      <pc:docMkLst>
        <pc:docMk/>
      </pc:docMkLst>
      <pc:sldChg chg="modSp mod addCm">
        <pc:chgData name="Merry, Meg" userId="52abaa17-2ab0-4519-8e41-45b524f6a3b3" providerId="ADAL" clId="{841AEA64-8528-4BB6-BAC4-D996FCD2846E}" dt="2022-10-24T19:03:36.570" v="174" actId="1037"/>
        <pc:sldMkLst>
          <pc:docMk/>
          <pc:sldMk cId="4081035233" sldId="259"/>
        </pc:sldMkLst>
        <pc:picChg chg="mod">
          <ac:chgData name="Merry, Meg" userId="52abaa17-2ab0-4519-8e41-45b524f6a3b3" providerId="ADAL" clId="{841AEA64-8528-4BB6-BAC4-D996FCD2846E}" dt="2022-10-24T19:03:36.570" v="174" actId="1037"/>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Merry, Meg" userId="52abaa17-2ab0-4519-8e41-45b524f6a3b3" providerId="ADAL" clId="{6024D60C-6184-401F-A922-503D9A1C92EC}"/>
    <pc:docChg chg="undo custSel modSld">
      <pc:chgData name="Merry, Meg" userId="52abaa17-2ab0-4519-8e41-45b524f6a3b3" providerId="ADAL" clId="{6024D60C-6184-401F-A922-503D9A1C92EC}" dt="2022-11-09T00:47:55.005" v="9" actId="255"/>
      <pc:docMkLst>
        <pc:docMk/>
      </pc:docMkLst>
      <pc:sldChg chg="modSp mod">
        <pc:chgData name="Merry, Meg" userId="52abaa17-2ab0-4519-8e41-45b524f6a3b3" providerId="ADAL" clId="{6024D60C-6184-401F-A922-503D9A1C92EC}" dt="2022-11-09T00:47:49.271" v="8" actId="255"/>
        <pc:sldMkLst>
          <pc:docMk/>
          <pc:sldMk cId="1102559366" sldId="274"/>
        </pc:sldMkLst>
        <pc:spChg chg="mod">
          <ac:chgData name="Merry, Meg" userId="52abaa17-2ab0-4519-8e41-45b524f6a3b3" providerId="ADAL" clId="{6024D60C-6184-401F-A922-503D9A1C92EC}" dt="2022-11-09T00:47:49.271" v="8" actId="255"/>
          <ac:spMkLst>
            <pc:docMk/>
            <pc:sldMk cId="1102559366" sldId="274"/>
            <ac:spMk id="44" creationId="{E46410AA-9335-4C3E-AEEE-43614C70E64D}"/>
          </ac:spMkLst>
        </pc:spChg>
      </pc:sldChg>
      <pc:sldChg chg="modSp mod">
        <pc:chgData name="Merry, Meg" userId="52abaa17-2ab0-4519-8e41-45b524f6a3b3" providerId="ADAL" clId="{6024D60C-6184-401F-A922-503D9A1C92EC}" dt="2022-11-09T00:47:38.639" v="7" actId="255"/>
        <pc:sldMkLst>
          <pc:docMk/>
          <pc:sldMk cId="65851916" sldId="278"/>
        </pc:sldMkLst>
        <pc:spChg chg="mod">
          <ac:chgData name="Merry, Meg" userId="52abaa17-2ab0-4519-8e41-45b524f6a3b3" providerId="ADAL" clId="{6024D60C-6184-401F-A922-503D9A1C92EC}" dt="2022-11-09T00:47:30.533" v="6" actId="27636"/>
          <ac:spMkLst>
            <pc:docMk/>
            <pc:sldMk cId="65851916" sldId="278"/>
            <ac:spMk id="4" creationId="{46BE5F69-E9BC-41C7-BF6B-EB4B224032B2}"/>
          </ac:spMkLst>
        </pc:spChg>
        <pc:spChg chg="mod">
          <ac:chgData name="Merry, Meg" userId="52abaa17-2ab0-4519-8e41-45b524f6a3b3" providerId="ADAL" clId="{6024D60C-6184-401F-A922-503D9A1C92EC}" dt="2022-11-09T00:47:38.639" v="7" actId="255"/>
          <ac:spMkLst>
            <pc:docMk/>
            <pc:sldMk cId="65851916" sldId="278"/>
            <ac:spMk id="34" creationId="{37703234-D993-4C43-91A3-E55AA7BD1D32}"/>
          </ac:spMkLst>
        </pc:spChg>
      </pc:sldChg>
      <pc:sldChg chg="modSp mod">
        <pc:chgData name="Merry, Meg" userId="52abaa17-2ab0-4519-8e41-45b524f6a3b3" providerId="ADAL" clId="{6024D60C-6184-401F-A922-503D9A1C92EC}" dt="2022-11-09T00:47:55.005" v="9" actId="255"/>
        <pc:sldMkLst>
          <pc:docMk/>
          <pc:sldMk cId="2730844521" sldId="297"/>
        </pc:sldMkLst>
        <pc:spChg chg="mod">
          <ac:chgData name="Merry, Meg" userId="52abaa17-2ab0-4519-8e41-45b524f6a3b3" providerId="ADAL" clId="{6024D60C-6184-401F-A922-503D9A1C92EC}" dt="2022-11-09T00:47:55.005" v="9" actId="255"/>
          <ac:spMkLst>
            <pc:docMk/>
            <pc:sldMk cId="2730844521" sldId="297"/>
            <ac:spMk id="34" creationId="{49BEB672-5087-49D5-925B-410D7FCB2E0D}"/>
          </ac:spMkLst>
        </pc:spChg>
      </pc:sldChg>
    </pc:docChg>
  </pc:docChgLst>
  <pc:docChgLst>
    <pc:chgData name="Cicone, Laura" userId="d60addc7-6562-4f44-a0de-68d71e52773b" providerId="ADAL" clId="{ECCF7B95-952E-4043-9799-D9485CBCCB89}"/>
    <pc:docChg chg="modSld">
      <pc:chgData name="Cicone, Laura" userId="d60addc7-6562-4f44-a0de-68d71e52773b" providerId="ADAL" clId="{ECCF7B95-952E-4043-9799-D9485CBCCB89}" dt="2022-10-19T17:17:27.573" v="0" actId="255"/>
      <pc:docMkLst>
        <pc:docMk/>
      </pc:docMkLst>
      <pc:sldChg chg="modSp mod">
        <pc:chgData name="Cicone, Laura" userId="d60addc7-6562-4f44-a0de-68d71e52773b" providerId="ADAL" clId="{ECCF7B95-952E-4043-9799-D9485CBCCB89}" dt="2022-10-19T17:17:27.573" v="0" actId="255"/>
        <pc:sldMkLst>
          <pc:docMk/>
          <pc:sldMk cId="65851916" sldId="278"/>
        </pc:sldMkLst>
        <pc:spChg chg="mod">
          <ac:chgData name="Cicone, Laura" userId="d60addc7-6562-4f44-a0de-68d71e52773b" providerId="ADAL" clId="{ECCF7B95-952E-4043-9799-D9485CBCCB89}" dt="2022-10-19T17:17:27.573" v="0" actId="255"/>
          <ac:spMkLst>
            <pc:docMk/>
            <pc:sldMk cId="65851916" sldId="278"/>
            <ac:spMk id="28" creationId="{4A74CDCB-94E0-4602-A364-BEBAB933C94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8848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Melbourne Orlando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Melbourne Orlando International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Melbourne Orlando International Airport created 17,886 jobs earning $978 million in payroll, contributed $1.7 billion in value added, and generated a total economic impact (output) of $3.1 billion.</a:t>
            </a:r>
          </a:p>
          <a:p>
            <a:endParaRPr lang="en-US" dirty="0"/>
          </a:p>
          <a:p>
            <a:r>
              <a:rPr lang="en-US" dirty="0"/>
              <a:t>This includes direct impacts of 9,136 jobs earning $538 million in payroll, contributing $936 million in value added, and generating a total economic impact (output) of $1.7 billion.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8,750 jobs earning $439 million in payroll, contributing $772 million in value added, and generating a total economic impact (output) of $1.4 billion.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Melbourne Orlando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Melbourne Orlando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FC007E59-437A-404E-B037-F4B3FBBB3FE7}"/>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372511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368658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5899374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Melbourne Orlando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46100"/>
            <a:ext cx="10515600" cy="1325563"/>
          </a:xfrm>
        </p:spPr>
        <p:txBody>
          <a:bodyPr>
            <a:normAutofit/>
          </a:bodyPr>
          <a:lstStyle/>
          <a:p>
            <a:r>
              <a:rPr lang="en-US" dirty="0"/>
              <a:t>TOTAL Melbourne Orlando International</a:t>
            </a:r>
            <a:br>
              <a:rPr lang="en-US" dirty="0"/>
            </a:br>
            <a:r>
              <a:rPr lang="en-US" dirty="0"/>
              <a:t>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$978</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$3.1</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500" b="1" dirty="0">
                <a:solidFill>
                  <a:schemeClr val="accent1"/>
                </a:solidFill>
                <a:latin typeface="Arial" panose="020B0604020202020204" pitchFamily="34" charset="0"/>
                <a:cs typeface="Arial" panose="020B0604020202020204" pitchFamily="34" charset="0"/>
              </a:rPr>
              <a:t>17,886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MLB">
            <a:hlinkClick r:id="" action="ppaction://media"/>
            <a:extLst>
              <a:ext uri="{FF2B5EF4-FFF2-40B4-BE49-F238E27FC236}">
                <a16:creationId xmlns:a16="http://schemas.microsoft.com/office/drawing/2014/main" id="{D01CEE1B-828A-4949-AC8B-E8A1DDFE3AB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49"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374165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532056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160785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258229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23427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$28.7</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$49.2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$93.0</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Melbourne Orlando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Melbourne Orlando International Airport’s Total Economic Impact</vt:lpstr>
      <vt:lpstr>On-Airport Impacts</vt:lpstr>
      <vt:lpstr>Visitor Spending Impacts (Off-Airport)</vt:lpstr>
      <vt:lpstr>Airport Economic Impact Results</vt:lpstr>
      <vt:lpstr>TOTAL Melbourne Orlando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2022-12-07T21:05:03Z</dcterms:modified>
</cp:coreProperties>
</file>