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8"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965EE89-7AAD-4524-B1EA-E441C9FB3E26}" v="1" dt="2022-12-07T20:51:30.47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606" autoAdjust="0"/>
  </p:normalViewPr>
  <p:slideViewPr>
    <p:cSldViewPr snapToGrid="0">
      <p:cViewPr varScale="1">
        <p:scale>
          <a:sx n="95" d="100"/>
          <a:sy n="95" d="100"/>
        </p:scale>
        <p:origin x="1098"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erry, Meg" userId="52abaa17-2ab0-4519-8e41-45b524f6a3b3" providerId="ADAL" clId="{D63DCF23-C79D-462A-8065-695A73C1F0A1}"/>
    <pc:docChg chg="modSld">
      <pc:chgData name="Merry, Meg" userId="52abaa17-2ab0-4519-8e41-45b524f6a3b3" providerId="ADAL" clId="{D63DCF23-C79D-462A-8065-695A73C1F0A1}" dt="2022-11-08T20:22:06.783" v="4" actId="255"/>
      <pc:docMkLst>
        <pc:docMk/>
      </pc:docMkLst>
      <pc:sldChg chg="modSp mod">
        <pc:chgData name="Merry, Meg" userId="52abaa17-2ab0-4519-8e41-45b524f6a3b3" providerId="ADAL" clId="{D63DCF23-C79D-462A-8065-695A73C1F0A1}" dt="2022-11-08T20:21:59.669" v="3" actId="255"/>
        <pc:sldMkLst>
          <pc:docMk/>
          <pc:sldMk cId="1102559366" sldId="274"/>
        </pc:sldMkLst>
        <pc:spChg chg="mod">
          <ac:chgData name="Merry, Meg" userId="52abaa17-2ab0-4519-8e41-45b524f6a3b3" providerId="ADAL" clId="{D63DCF23-C79D-462A-8065-695A73C1F0A1}" dt="2022-11-08T20:21:59.669" v="3" actId="255"/>
          <ac:spMkLst>
            <pc:docMk/>
            <pc:sldMk cId="1102559366" sldId="274"/>
            <ac:spMk id="44" creationId="{E46410AA-9335-4C3E-AEEE-43614C70E64D}"/>
          </ac:spMkLst>
        </pc:spChg>
      </pc:sldChg>
      <pc:sldChg chg="modSp mod">
        <pc:chgData name="Merry, Meg" userId="52abaa17-2ab0-4519-8e41-45b524f6a3b3" providerId="ADAL" clId="{D63DCF23-C79D-462A-8065-695A73C1F0A1}" dt="2022-11-08T20:21:47.763" v="2" actId="18131"/>
        <pc:sldMkLst>
          <pc:docMk/>
          <pc:sldMk cId="65851916" sldId="278"/>
        </pc:sldMkLst>
        <pc:picChg chg="mod modCrop">
          <ac:chgData name="Merry, Meg" userId="52abaa17-2ab0-4519-8e41-45b524f6a3b3" providerId="ADAL" clId="{D63DCF23-C79D-462A-8065-695A73C1F0A1}" dt="2022-11-08T20:21:47.763" v="2" actId="18131"/>
          <ac:picMkLst>
            <pc:docMk/>
            <pc:sldMk cId="65851916" sldId="278"/>
            <ac:picMk id="25" creationId="{7133D1E7-FA07-44D0-9EB0-EA49F78B8931}"/>
          </ac:picMkLst>
        </pc:picChg>
      </pc:sldChg>
      <pc:sldChg chg="modSp mod">
        <pc:chgData name="Merry, Meg" userId="52abaa17-2ab0-4519-8e41-45b524f6a3b3" providerId="ADAL" clId="{D63DCF23-C79D-462A-8065-695A73C1F0A1}" dt="2022-11-08T20:22:06.783" v="4" actId="255"/>
        <pc:sldMkLst>
          <pc:docMk/>
          <pc:sldMk cId="1909763988" sldId="298"/>
        </pc:sldMkLst>
        <pc:spChg chg="mod">
          <ac:chgData name="Merry, Meg" userId="52abaa17-2ab0-4519-8e41-45b524f6a3b3" providerId="ADAL" clId="{D63DCF23-C79D-462A-8065-695A73C1F0A1}" dt="2022-11-08T20:22:06.783" v="4" actId="255"/>
          <ac:spMkLst>
            <pc:docMk/>
            <pc:sldMk cId="1909763988" sldId="298"/>
            <ac:spMk id="34" creationId="{49BEB672-5087-49D5-925B-410D7FCB2E0D}"/>
          </ac:spMkLst>
        </pc:spChg>
      </pc:sldChg>
      <pc:sldChg chg="modSp mod">
        <pc:chgData name="Merry, Meg" userId="52abaa17-2ab0-4519-8e41-45b524f6a3b3" providerId="ADAL" clId="{D63DCF23-C79D-462A-8065-695A73C1F0A1}" dt="2022-11-08T20:21:33.885" v="0" actId="20577"/>
        <pc:sldMkLst>
          <pc:docMk/>
          <pc:sldMk cId="1002511331" sldId="302"/>
        </pc:sldMkLst>
        <pc:spChg chg="mod">
          <ac:chgData name="Merry, Meg" userId="52abaa17-2ab0-4519-8e41-45b524f6a3b3" providerId="ADAL" clId="{D63DCF23-C79D-462A-8065-695A73C1F0A1}" dt="2022-11-08T20:21:33.885" v="0" actId="20577"/>
          <ac:spMkLst>
            <pc:docMk/>
            <pc:sldMk cId="1002511331" sldId="302"/>
            <ac:spMk id="4" creationId="{46BE5F69-E9BC-41C7-BF6B-EB4B224032B2}"/>
          </ac:spMkLst>
        </pc:spChg>
      </pc:sldChg>
    </pc:docChg>
  </pc:docChgLst>
  <pc:docChgLst>
    <pc:chgData name="Cicone, Laura" userId="d60addc7-6562-4f44-a0de-68d71e52773b" providerId="ADAL" clId="{F5C473C9-F5E4-4D18-93F9-464524FB0AA2}"/>
    <pc:docChg chg="addSld delSld modSld">
      <pc:chgData name="Cicone, Laura" userId="d60addc7-6562-4f44-a0de-68d71e52773b" providerId="ADAL" clId="{F5C473C9-F5E4-4D18-93F9-464524FB0AA2}" dt="2022-11-15T14:23:35.759" v="31" actId="47"/>
      <pc:docMkLst>
        <pc:docMk/>
      </pc:docMkLst>
      <pc:sldChg chg="del">
        <pc:chgData name="Cicone, Laura" userId="d60addc7-6562-4f44-a0de-68d71e52773b" providerId="ADAL" clId="{F5C473C9-F5E4-4D18-93F9-464524FB0AA2}" dt="2022-10-25T15:35:11.620" v="1" actId="47"/>
        <pc:sldMkLst>
          <pc:docMk/>
          <pc:sldMk cId="4081035233" sldId="259"/>
        </pc:sldMkLst>
      </pc:sldChg>
      <pc:sldChg chg="del">
        <pc:chgData name="Cicone, Laura" userId="d60addc7-6562-4f44-a0de-68d71e52773b" providerId="ADAL" clId="{F5C473C9-F5E4-4D18-93F9-464524FB0AA2}" dt="2022-11-15T14:23:35.759" v="31" actId="47"/>
        <pc:sldMkLst>
          <pc:docMk/>
          <pc:sldMk cId="3476258832" sldId="266"/>
        </pc:sldMkLst>
      </pc:sldChg>
      <pc:sldChg chg="modNotesTx">
        <pc:chgData name="Cicone, Laura" userId="d60addc7-6562-4f44-a0de-68d71e52773b" providerId="ADAL" clId="{F5C473C9-F5E4-4D18-93F9-464524FB0AA2}" dt="2022-11-15T14:11:53.525" v="29" actId="20577"/>
        <pc:sldMkLst>
          <pc:docMk/>
          <pc:sldMk cId="3380238284" sldId="273"/>
        </pc:sldMkLst>
      </pc:sldChg>
      <pc:sldChg chg="del">
        <pc:chgData name="Cicone, Laura" userId="d60addc7-6562-4f44-a0de-68d71e52773b" providerId="ADAL" clId="{F5C473C9-F5E4-4D18-93F9-464524FB0AA2}" dt="2022-11-15T14:23:35.759" v="31" actId="47"/>
        <pc:sldMkLst>
          <pc:docMk/>
          <pc:sldMk cId="1102559366" sldId="274"/>
        </pc:sldMkLst>
      </pc:sldChg>
      <pc:sldChg chg="del">
        <pc:chgData name="Cicone, Laura" userId="d60addc7-6562-4f44-a0de-68d71e52773b" providerId="ADAL" clId="{F5C473C9-F5E4-4D18-93F9-464524FB0AA2}" dt="2022-11-15T14:10:06.638" v="4" actId="2696"/>
        <pc:sldMkLst>
          <pc:docMk/>
          <pc:sldMk cId="3393598430" sldId="286"/>
        </pc:sldMkLst>
      </pc:sldChg>
      <pc:sldChg chg="del">
        <pc:chgData name="Cicone, Laura" userId="d60addc7-6562-4f44-a0de-68d71e52773b" providerId="ADAL" clId="{F5C473C9-F5E4-4D18-93F9-464524FB0AA2}" dt="2022-11-15T14:23:35.759" v="31" actId="47"/>
        <pc:sldMkLst>
          <pc:docMk/>
          <pc:sldMk cId="232077404" sldId="288"/>
        </pc:sldMkLst>
      </pc:sldChg>
      <pc:sldChg chg="del">
        <pc:chgData name="Cicone, Laura" userId="d60addc7-6562-4f44-a0de-68d71e52773b" providerId="ADAL" clId="{F5C473C9-F5E4-4D18-93F9-464524FB0AA2}" dt="2022-11-15T14:23:35.759" v="31" actId="47"/>
        <pc:sldMkLst>
          <pc:docMk/>
          <pc:sldMk cId="536406714" sldId="289"/>
        </pc:sldMkLst>
      </pc:sldChg>
      <pc:sldChg chg="del">
        <pc:chgData name="Cicone, Laura" userId="d60addc7-6562-4f44-a0de-68d71e52773b" providerId="ADAL" clId="{F5C473C9-F5E4-4D18-93F9-464524FB0AA2}" dt="2022-11-15T14:12:10.839" v="30" actId="47"/>
        <pc:sldMkLst>
          <pc:docMk/>
          <pc:sldMk cId="291782386" sldId="301"/>
        </pc:sldMkLst>
      </pc:sldChg>
      <pc:sldChg chg="del">
        <pc:chgData name="Cicone, Laura" userId="d60addc7-6562-4f44-a0de-68d71e52773b" providerId="ADAL" clId="{F5C473C9-F5E4-4D18-93F9-464524FB0AA2}" dt="2022-11-15T14:09:05.739" v="2" actId="47"/>
        <pc:sldMkLst>
          <pc:docMk/>
          <pc:sldMk cId="1875973025" sldId="304"/>
        </pc:sldMkLst>
      </pc:sldChg>
      <pc:sldChg chg="add">
        <pc:chgData name="Cicone, Laura" userId="d60addc7-6562-4f44-a0de-68d71e52773b" providerId="ADAL" clId="{F5C473C9-F5E4-4D18-93F9-464524FB0AA2}" dt="2022-10-25T15:35:06.198" v="0"/>
        <pc:sldMkLst>
          <pc:docMk/>
          <pc:sldMk cId="2883933152" sldId="306"/>
        </pc:sldMkLst>
      </pc:sldChg>
      <pc:sldChg chg="add modNotesTx">
        <pc:chgData name="Cicone, Laura" userId="d60addc7-6562-4f44-a0de-68d71e52773b" providerId="ADAL" clId="{F5C473C9-F5E4-4D18-93F9-464524FB0AA2}" dt="2022-11-15T14:10:11.477" v="6" actId="20577"/>
        <pc:sldMkLst>
          <pc:docMk/>
          <pc:sldMk cId="1062686432" sldId="308"/>
        </pc:sldMkLst>
      </pc:sldChg>
    </pc:docChg>
  </pc:docChgLst>
  <pc:docChgLst>
    <pc:chgData name="Sheth, Rohan" userId="0b6da9f0-4e13-4f6a-80ee-55c9a7700dcb" providerId="ADAL" clId="{D965EE89-7AAD-4524-B1EA-E441C9FB3E26}"/>
    <pc:docChg chg="custSel modSld">
      <pc:chgData name="Sheth, Rohan" userId="0b6da9f0-4e13-4f6a-80ee-55c9a7700dcb" providerId="ADAL" clId="{D965EE89-7AAD-4524-B1EA-E441C9FB3E26}" dt="2022-12-07T20:51:30.479" v="26"/>
      <pc:docMkLst>
        <pc:docMk/>
      </pc:docMkLst>
      <pc:sldChg chg="modNotesTx">
        <pc:chgData name="Sheth, Rohan" userId="0b6da9f0-4e13-4f6a-80ee-55c9a7700dcb" providerId="ADAL" clId="{D965EE89-7AAD-4524-B1EA-E441C9FB3E26}" dt="2022-10-28T14:38:38.839" v="12" actId="20577"/>
        <pc:sldMkLst>
          <pc:docMk/>
          <pc:sldMk cId="1711352330" sldId="256"/>
        </pc:sldMkLst>
      </pc:sldChg>
      <pc:sldChg chg="addSp delSp modSp mod modAnim modNotesTx">
        <pc:chgData name="Sheth, Rohan" userId="0b6da9f0-4e13-4f6a-80ee-55c9a7700dcb" providerId="ADAL" clId="{D965EE89-7AAD-4524-B1EA-E441C9FB3E26}" dt="2022-10-28T14:39:01.877" v="21" actId="20577"/>
        <pc:sldMkLst>
          <pc:docMk/>
          <pc:sldMk cId="3380238284" sldId="273"/>
        </pc:sldMkLst>
        <pc:spChg chg="add del mod">
          <ac:chgData name="Sheth, Rohan" userId="0b6da9f0-4e13-4f6a-80ee-55c9a7700dcb" providerId="ADAL" clId="{D965EE89-7AAD-4524-B1EA-E441C9FB3E26}" dt="2022-10-28T14:38:46.531" v="14" actId="478"/>
          <ac:spMkLst>
            <pc:docMk/>
            <pc:sldMk cId="3380238284" sldId="273"/>
            <ac:spMk id="3" creationId="{8FE83B72-3FB5-4A46-8EA7-3D10AE7671AC}"/>
          </ac:spMkLst>
        </pc:spChg>
        <pc:spChg chg="del">
          <ac:chgData name="Sheth, Rohan" userId="0b6da9f0-4e13-4f6a-80ee-55c9a7700dcb" providerId="ADAL" clId="{D965EE89-7AAD-4524-B1EA-E441C9FB3E26}" dt="2022-10-28T14:38:45.333" v="13" actId="478"/>
          <ac:spMkLst>
            <pc:docMk/>
            <pc:sldMk cId="3380238284" sldId="273"/>
            <ac:spMk id="4" creationId="{A3560EF0-DF41-40A6-889B-45B12E8526AE}"/>
          </ac:spMkLst>
        </pc:spChg>
        <pc:spChg chg="del">
          <ac:chgData name="Sheth, Rohan" userId="0b6da9f0-4e13-4f6a-80ee-55c9a7700dcb" providerId="ADAL" clId="{D965EE89-7AAD-4524-B1EA-E441C9FB3E26}" dt="2022-10-28T14:38:48.053" v="15" actId="478"/>
          <ac:spMkLst>
            <pc:docMk/>
            <pc:sldMk cId="3380238284" sldId="273"/>
            <ac:spMk id="5" creationId="{586496FA-FBA1-4991-B52E-BEE6274D1B8E}"/>
          </ac:spMkLst>
        </pc:spChg>
        <pc:spChg chg="add del mod">
          <ac:chgData name="Sheth, Rohan" userId="0b6da9f0-4e13-4f6a-80ee-55c9a7700dcb" providerId="ADAL" clId="{D965EE89-7AAD-4524-B1EA-E441C9FB3E26}" dt="2022-10-28T14:38:49.811" v="16" actId="478"/>
          <ac:spMkLst>
            <pc:docMk/>
            <pc:sldMk cId="3380238284" sldId="273"/>
            <ac:spMk id="7" creationId="{C19485B5-E7DC-4089-8336-0CBA3130E3F2}"/>
          </ac:spMkLst>
        </pc:spChg>
        <pc:picChg chg="add mod">
          <ac:chgData name="Sheth, Rohan" userId="0b6da9f0-4e13-4f6a-80ee-55c9a7700dcb" providerId="ADAL" clId="{D965EE89-7AAD-4524-B1EA-E441C9FB3E26}" dt="2022-10-28T14:38:57.234" v="19" actId="1076"/>
          <ac:picMkLst>
            <pc:docMk/>
            <pc:sldMk cId="3380238284" sldId="273"/>
            <ac:picMk id="8" creationId="{B4B94789-29BA-4763-A279-08B78015AF62}"/>
          </ac:picMkLst>
        </pc:picChg>
      </pc:sldChg>
      <pc:sldChg chg="modNotesTx">
        <pc:chgData name="Sheth, Rohan" userId="0b6da9f0-4e13-4f6a-80ee-55c9a7700dcb" providerId="ADAL" clId="{D965EE89-7AAD-4524-B1EA-E441C9FB3E26}" dt="2022-11-07T15:30:58.706" v="24"/>
        <pc:sldMkLst>
          <pc:docMk/>
          <pc:sldMk cId="65851916" sldId="278"/>
        </pc:sldMkLst>
      </pc:sldChg>
      <pc:sldChg chg="addSp delSp modSp mod">
        <pc:chgData name="Sheth, Rohan" userId="0b6da9f0-4e13-4f6a-80ee-55c9a7700dcb" providerId="ADAL" clId="{D965EE89-7AAD-4524-B1EA-E441C9FB3E26}" dt="2022-12-07T20:51:30.479" v="26"/>
        <pc:sldMkLst>
          <pc:docMk/>
          <pc:sldMk cId="2883933152" sldId="306"/>
        </pc:sldMkLst>
        <pc:picChg chg="del">
          <ac:chgData name="Sheth, Rohan" userId="0b6da9f0-4e13-4f6a-80ee-55c9a7700dcb" providerId="ADAL" clId="{D965EE89-7AAD-4524-B1EA-E441C9FB3E26}" dt="2022-12-07T20:51:30.079" v="25" actId="478"/>
          <ac:picMkLst>
            <pc:docMk/>
            <pc:sldMk cId="2883933152" sldId="306"/>
            <ac:picMk id="3" creationId="{D82025A8-C9E6-4796-9C09-8C2D1EE75679}"/>
          </ac:picMkLst>
        </pc:picChg>
        <pc:picChg chg="add mod">
          <ac:chgData name="Sheth, Rohan" userId="0b6da9f0-4e13-4f6a-80ee-55c9a7700dcb" providerId="ADAL" clId="{D965EE89-7AAD-4524-B1EA-E441C9FB3E26}" dt="2022-12-07T20:51:30.479" v="26"/>
          <ac:picMkLst>
            <pc:docMk/>
            <pc:sldMk cId="2883933152" sldId="306"/>
            <ac:picMk id="11" creationId="{D0164A0D-9615-43BA-92DF-421ADECD71F8}"/>
          </ac:picMkLst>
        </pc:picChg>
      </pc:sldChg>
    </pc:docChg>
  </pc:docChgLst>
  <pc:docChgLst>
    <pc:chgData name="Gibson, Thomas" userId="4b42d18a-f5dd-45ad-b5f3-020bdeec964b" providerId="ADAL" clId="{798C45C8-FF77-417D-A583-8B5D3879AF4D}"/>
    <pc:docChg chg="modSld">
      <pc:chgData name="Gibson, Thomas" userId="4b42d18a-f5dd-45ad-b5f3-020bdeec964b" providerId="ADAL" clId="{798C45C8-FF77-417D-A583-8B5D3879AF4D}" dt="2022-11-16T19:14:18.036" v="0"/>
      <pc:docMkLst>
        <pc:docMk/>
      </pc:docMkLst>
      <pc:sldChg chg="modNotesTx">
        <pc:chgData name="Gibson, Thomas" userId="4b42d18a-f5dd-45ad-b5f3-020bdeec964b" providerId="ADAL" clId="{798C45C8-FF77-417D-A583-8B5D3879AF4D}" dt="2022-11-16T19:14:18.036" v="0"/>
        <pc:sldMkLst>
          <pc:docMk/>
          <pc:sldMk cId="3293212374" sldId="31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Boca Raton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8</a:t>
            </a:fld>
            <a:endParaRPr lang="en-US"/>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Boca Raton Airport, impacts for District 4,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Boca Raton Airport created 4,843 jobs earning $219 million in payroll, contributed $377 million in value added, and generated a total economic impact (output) of $693 million.</a:t>
            </a:r>
          </a:p>
          <a:p>
            <a:endParaRPr lang="en-US" dirty="0"/>
          </a:p>
          <a:p>
            <a:r>
              <a:rPr lang="en-US" dirty="0"/>
              <a:t>This includes direct impacts of 2,931 jobs earning $120 million in payroll, contributing $202 million in value added, and generating a total economic impact (output) of $371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1,912 jobs earning $99 million in payroll, contributing $175 million in value added, and generating a total economic impact (output) of $322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endParaRPr lang="en-US" dirty="0"/>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Boca Raton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a:t>
            </a:r>
            <a:r>
              <a:rPr lang="en-US" sz="1800">
                <a:effectLst/>
                <a:latin typeface="Arial" panose="020B0604020202020204" pitchFamily="34" charset="0"/>
                <a:cs typeface="Times New Roman" panose="02020603050405020304" pitchFamily="18" charset="0"/>
              </a:rPr>
              <a:t>Value added was not calculated for military impacts.</a:t>
            </a:r>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4 created 335,622 jobs earning $18.9 billion in payroll, contributed $32.0 billion in value added, and generated a total economic impact (output) of $60.5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261212167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12.png"/><Relationship Id="rId7" Type="http://schemas.openxmlformats.org/officeDocument/2006/relationships/image" Target="../media/image79.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8.png"/><Relationship Id="rId11" Type="http://schemas.openxmlformats.org/officeDocument/2006/relationships/image" Target="../media/image83.svg"/><Relationship Id="rId5" Type="http://schemas.openxmlformats.org/officeDocument/2006/relationships/image" Target="../media/image77.png"/><Relationship Id="rId10" Type="http://schemas.openxmlformats.org/officeDocument/2006/relationships/image" Target="../media/image82.png"/><Relationship Id="rId4" Type="http://schemas.openxmlformats.org/officeDocument/2006/relationships/image" Target="../media/image76.svg"/><Relationship Id="rId9" Type="http://schemas.openxmlformats.org/officeDocument/2006/relationships/image" Target="../media/image81.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4.jpeg"/><Relationship Id="rId7" Type="http://schemas.openxmlformats.org/officeDocument/2006/relationships/image" Target="../media/image8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7.jpeg"/><Relationship Id="rId11" Type="http://schemas.openxmlformats.org/officeDocument/2006/relationships/image" Target="../media/image90.svg"/><Relationship Id="rId5" Type="http://schemas.openxmlformats.org/officeDocument/2006/relationships/image" Target="../media/image86.svg"/><Relationship Id="rId10" Type="http://schemas.openxmlformats.org/officeDocument/2006/relationships/image" Target="../media/image89.png"/><Relationship Id="rId4" Type="http://schemas.openxmlformats.org/officeDocument/2006/relationships/image" Target="../media/image85.png"/><Relationship Id="rId9" Type="http://schemas.openxmlformats.org/officeDocument/2006/relationships/image" Target="../media/image77.png"/></Relationships>
</file>

<file path=ppt/slides/_rels/slide20.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image" Target="../media/image82.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1.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96.png"/><Relationship Id="rId11" Type="http://schemas.openxmlformats.org/officeDocument/2006/relationships/image" Target="../media/image80.png"/><Relationship Id="rId5" Type="http://schemas.openxmlformats.org/officeDocument/2006/relationships/image" Target="../media/image95.jpeg"/><Relationship Id="rId10" Type="http://schemas.openxmlformats.org/officeDocument/2006/relationships/image" Target="../media/image79.svg"/><Relationship Id="rId4" Type="http://schemas.openxmlformats.org/officeDocument/2006/relationships/image" Target="../media/image94.jpeg"/><Relationship Id="rId9" Type="http://schemas.openxmlformats.org/officeDocument/2006/relationships/image" Target="../media/image78.png"/><Relationship Id="rId14" Type="http://schemas.openxmlformats.org/officeDocument/2006/relationships/image" Target="../media/image83.svg"/></Relationships>
</file>

<file path=ppt/slides/_rels/slide21.xml.rels><?xml version="1.0" encoding="UTF-8" standalone="yes"?>
<Relationships xmlns="http://schemas.openxmlformats.org/package/2006/relationships"><Relationship Id="rId8" Type="http://schemas.openxmlformats.org/officeDocument/2006/relationships/image" Target="../media/image100.png"/><Relationship Id="rId3" Type="http://schemas.openxmlformats.org/officeDocument/2006/relationships/image" Target="../media/image97.jpeg"/><Relationship Id="rId7" Type="http://schemas.openxmlformats.org/officeDocument/2006/relationships/image" Target="../media/image65.svg"/><Relationship Id="rId12" Type="http://schemas.openxmlformats.org/officeDocument/2006/relationships/image" Target="../media/image102.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99.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101.png"/><Relationship Id="rId4" Type="http://schemas.openxmlformats.org/officeDocument/2006/relationships/image" Target="../media/image98.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103.jpeg"/><Relationship Id="rId7" Type="http://schemas.openxmlformats.org/officeDocument/2006/relationships/image" Target="../media/image65.svg"/><Relationship Id="rId12" Type="http://schemas.openxmlformats.org/officeDocument/2006/relationships/image" Target="../media/image104.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Boca Raton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D0164A0D-9615-43BA-92DF-421ADECD71F8}"/>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28839331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3648785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10626864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Boca Raton Airport’s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rotWithShape="1">
          <a:blip r:embed="rId5">
            <a:extLst>
              <a:ext uri="{28A0092B-C50C-407E-A947-70E740481C1C}">
                <a14:useLocalDpi xmlns:a14="http://schemas.microsoft.com/office/drawing/2010/main" val="0"/>
              </a:ext>
            </a:extLst>
          </a:blip>
          <a:srcRect l="9664" t="-263" r="-1992" b="263"/>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Boca Raton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$219</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$377</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$693</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4,843</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5102" r="25102"/>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4" name="TextBox 23">
            <a:extLst>
              <a:ext uri="{FF2B5EF4-FFF2-40B4-BE49-F238E27FC236}">
                <a16:creationId xmlns:a16="http://schemas.microsoft.com/office/drawing/2014/main" id="{EEBC050C-4FCA-4FDC-8F71-BF1AD18AEC1B}"/>
              </a:ext>
            </a:extLst>
          </p:cNvPr>
          <p:cNvSpPr txBox="1"/>
          <p:nvPr/>
        </p:nvSpPr>
        <p:spPr>
          <a:xfrm>
            <a:off x="4811693" y="6493681"/>
            <a:ext cx="3461560" cy="276999"/>
          </a:xfrm>
          <a:prstGeom prst="rect">
            <a:avLst/>
          </a:prstGeom>
          <a:noFill/>
        </p:spPr>
        <p:txBody>
          <a:bodyPr wrap="square" rtlCol="0">
            <a:spAutoFit/>
          </a:bodyPr>
          <a:lstStyle/>
          <a:p>
            <a:pPr algn="ctr"/>
            <a:r>
              <a:rPr lang="en-US" sz="1200" b="1" dirty="0">
                <a:solidFill>
                  <a:schemeClr val="accent1"/>
                </a:solidFill>
                <a:latin typeface="Arial" panose="020B0604020202020204" pitchFamily="34" charset="0"/>
                <a:cs typeface="Arial" panose="020B0604020202020204" pitchFamily="34" charset="0"/>
              </a:rPr>
              <a:t>Photo Credit: Boca Raton Airport Authority</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BCT">
            <a:hlinkClick r:id="" action="ppaction://media"/>
            <a:extLst>
              <a:ext uri="{FF2B5EF4-FFF2-40B4-BE49-F238E27FC236}">
                <a16:creationId xmlns:a16="http://schemas.microsoft.com/office/drawing/2014/main" id="{B4B94789-29BA-4763-A279-08B78015AF62}"/>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18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37535245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6695169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32932123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15969319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42547084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434AF267-1A10-484C-9DCB-5347D3B73CF2}"/>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3BD51F35-8B81-454E-A67B-DA3B94172627}"/>
              </a:ext>
            </a:extLst>
          </p:cNvPr>
          <p:cNvPicPr>
            <a:picLocks noChangeAspect="1"/>
          </p:cNvPicPr>
          <p:nvPr/>
        </p:nvPicPr>
        <p:blipFill rotWithShape="1">
          <a:blip r:embed="rId3">
            <a:extLst>
              <a:ext uri="{28A0092B-C50C-407E-A947-70E740481C1C}">
                <a14:useLocalDpi xmlns:a14="http://schemas.microsoft.com/office/drawing/2010/main" val="0"/>
              </a:ext>
            </a:extLst>
          </a:blip>
          <a:srcRect l="7068" t="-332" r="16876" b="9841"/>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4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$18.9</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$32.0</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$60.5</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335,622</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73DB63A0-9478-4BD5-9EDD-EBA07E155D4E}"/>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
        <p:nvSpPr>
          <p:cNvPr id="26" name="TextBox 25">
            <a:extLst>
              <a:ext uri="{FF2B5EF4-FFF2-40B4-BE49-F238E27FC236}">
                <a16:creationId xmlns:a16="http://schemas.microsoft.com/office/drawing/2014/main" id="{F5498198-C2F5-49DA-8095-1BB745A187B9}"/>
              </a:ext>
            </a:extLst>
          </p:cNvPr>
          <p:cNvSpPr txBox="1"/>
          <p:nvPr/>
        </p:nvSpPr>
        <p:spPr>
          <a:xfrm>
            <a:off x="5784472" y="6538664"/>
            <a:ext cx="3461560" cy="276999"/>
          </a:xfrm>
          <a:prstGeom prst="rect">
            <a:avLst/>
          </a:prstGeom>
          <a:noFill/>
        </p:spPr>
        <p:txBody>
          <a:bodyPr wrap="square" rtlCol="0">
            <a:spAutoFit/>
          </a:bodyPr>
          <a:lstStyle/>
          <a:p>
            <a:pPr algn="ctr"/>
            <a:r>
              <a:rPr lang="en-US" sz="1200" b="1" dirty="0">
                <a:solidFill>
                  <a:schemeClr val="accent1"/>
                </a:solidFill>
                <a:latin typeface="Arial" panose="020B0604020202020204" pitchFamily="34" charset="0"/>
                <a:cs typeface="Arial" panose="020B0604020202020204" pitchFamily="34" charset="0"/>
              </a:rPr>
              <a:t>Photo Credit: Boca Raton Airport Authority</a:t>
            </a:r>
          </a:p>
        </p:txBody>
      </p:sp>
    </p:spTree>
    <p:extLst>
      <p:ext uri="{BB962C8B-B14F-4D97-AF65-F5344CB8AC3E}">
        <p14:creationId xmlns:p14="http://schemas.microsoft.com/office/powerpoint/2010/main" val="19097639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3006</Words>
  <Application>Microsoft Office PowerPoint</Application>
  <PresentationFormat>Widescreen</PresentationFormat>
  <Paragraphs>186</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Boca Raton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Boca Raton Airport’s Total Economic Impact</vt:lpstr>
      <vt:lpstr>On-Airport Impacts</vt:lpstr>
      <vt:lpstr>Visitor Spending Impacts (Off-Airport)</vt:lpstr>
      <vt:lpstr>Airport Economic Impact Results</vt:lpstr>
      <vt:lpstr>TOTAL Boca Raton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4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7</cp:revision>
  <cp:lastPrinted>2022-08-15T20:19:31Z</cp:lastPrinted>
  <dcterms:created xsi:type="dcterms:W3CDTF">2021-10-14T00:15:48Z</dcterms:created>
  <dcterms:modified xsi:type="dcterms:W3CDTF">2022-12-07T20:51:32Z</dcterms:modified>
</cp:coreProperties>
</file>