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4F3D8E-0541-40F9-AE01-E1BD323E6322}" v="1" dt="2022-12-07T21:06:07.0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021" autoAdjust="0"/>
  </p:normalViewPr>
  <p:slideViewPr>
    <p:cSldViewPr snapToGrid="0">
      <p:cViewPr varScale="1">
        <p:scale>
          <a:sx n="92" d="100"/>
          <a:sy n="92" d="100"/>
        </p:scale>
        <p:origin x="121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BD4F3D8E-0541-40F9-AE01-E1BD323E6322}"/>
    <pc:docChg chg="custSel delSld modSld">
      <pc:chgData name="Sheth, Rohan" userId="0b6da9f0-4e13-4f6a-80ee-55c9a7700dcb" providerId="ADAL" clId="{BD4F3D8E-0541-40F9-AE01-E1BD323E6322}" dt="2022-12-07T21:06:07.030" v="246"/>
      <pc:docMkLst>
        <pc:docMk/>
      </pc:docMkLst>
      <pc:sldChg chg="modSp mod modNotesTx">
        <pc:chgData name="Sheth, Rohan" userId="0b6da9f0-4e13-4f6a-80ee-55c9a7700dcb" providerId="ADAL" clId="{BD4F3D8E-0541-40F9-AE01-E1BD323E6322}" dt="2022-10-31T18:07:53.684" v="231" actId="20577"/>
        <pc:sldMkLst>
          <pc:docMk/>
          <pc:sldMk cId="1711352330" sldId="256"/>
        </pc:sldMkLst>
        <pc:spChg chg="mod">
          <ac:chgData name="Sheth, Rohan" userId="0b6da9f0-4e13-4f6a-80ee-55c9a7700dcb" providerId="ADAL" clId="{BD4F3D8E-0541-40F9-AE01-E1BD323E6322}" dt="2022-10-18T19:32:22.534" v="3" actId="20577"/>
          <ac:spMkLst>
            <pc:docMk/>
            <pc:sldMk cId="1711352330" sldId="256"/>
            <ac:spMk id="3" creationId="{931932A1-7454-4B78-B394-3713697727FA}"/>
          </ac:spMkLst>
        </pc:spChg>
      </pc:sldChg>
      <pc:sldChg chg="modNotesTx">
        <pc:chgData name="Sheth, Rohan" userId="0b6da9f0-4e13-4f6a-80ee-55c9a7700dcb" providerId="ADAL" clId="{BD4F3D8E-0541-40F9-AE01-E1BD323E6322}" dt="2022-10-18T19:32:46.686" v="22" actId="20577"/>
        <pc:sldMkLst>
          <pc:docMk/>
          <pc:sldMk cId="412258708" sldId="270"/>
        </pc:sldMkLst>
      </pc:sldChg>
      <pc:sldChg chg="addSp delSp modSp mod modAnim modNotesTx">
        <pc:chgData name="Sheth, Rohan" userId="0b6da9f0-4e13-4f6a-80ee-55c9a7700dcb" providerId="ADAL" clId="{BD4F3D8E-0541-40F9-AE01-E1BD323E6322}" dt="2022-10-31T18:08:40.871" v="240" actId="6549"/>
        <pc:sldMkLst>
          <pc:docMk/>
          <pc:sldMk cId="3380238284" sldId="273"/>
        </pc:sldMkLst>
        <pc:spChg chg="add del mod">
          <ac:chgData name="Sheth, Rohan" userId="0b6da9f0-4e13-4f6a-80ee-55c9a7700dcb" providerId="ADAL" clId="{BD4F3D8E-0541-40F9-AE01-E1BD323E6322}" dt="2022-10-31T18:08:01.541" v="233" actId="478"/>
          <ac:spMkLst>
            <pc:docMk/>
            <pc:sldMk cId="3380238284" sldId="273"/>
            <ac:spMk id="3" creationId="{EC332FBA-4D75-40BE-805E-638DF796F209}"/>
          </ac:spMkLst>
        </pc:spChg>
        <pc:spChg chg="del mod">
          <ac:chgData name="Sheth, Rohan" userId="0b6da9f0-4e13-4f6a-80ee-55c9a7700dcb" providerId="ADAL" clId="{BD4F3D8E-0541-40F9-AE01-E1BD323E6322}" dt="2022-10-31T18:07:59.911" v="232" actId="478"/>
          <ac:spMkLst>
            <pc:docMk/>
            <pc:sldMk cId="3380238284" sldId="273"/>
            <ac:spMk id="4" creationId="{A3560EF0-DF41-40A6-889B-45B12E8526AE}"/>
          </ac:spMkLst>
        </pc:spChg>
        <pc:spChg chg="del">
          <ac:chgData name="Sheth, Rohan" userId="0b6da9f0-4e13-4f6a-80ee-55c9a7700dcb" providerId="ADAL" clId="{BD4F3D8E-0541-40F9-AE01-E1BD323E6322}" dt="2022-10-31T18:08:03.142" v="234" actId="478"/>
          <ac:spMkLst>
            <pc:docMk/>
            <pc:sldMk cId="3380238284" sldId="273"/>
            <ac:spMk id="5" creationId="{586496FA-FBA1-4991-B52E-BEE6274D1B8E}"/>
          </ac:spMkLst>
        </pc:spChg>
        <pc:spChg chg="add del mod">
          <ac:chgData name="Sheth, Rohan" userId="0b6da9f0-4e13-4f6a-80ee-55c9a7700dcb" providerId="ADAL" clId="{BD4F3D8E-0541-40F9-AE01-E1BD323E6322}" dt="2022-10-31T18:08:04.294" v="235" actId="478"/>
          <ac:spMkLst>
            <pc:docMk/>
            <pc:sldMk cId="3380238284" sldId="273"/>
            <ac:spMk id="7" creationId="{61BFD170-13C0-4918-A399-1275AE742276}"/>
          </ac:spMkLst>
        </pc:spChg>
        <pc:picChg chg="add mod">
          <ac:chgData name="Sheth, Rohan" userId="0b6da9f0-4e13-4f6a-80ee-55c9a7700dcb" providerId="ADAL" clId="{BD4F3D8E-0541-40F9-AE01-E1BD323E6322}" dt="2022-10-31T18:08:19.814" v="239" actId="1076"/>
          <ac:picMkLst>
            <pc:docMk/>
            <pc:sldMk cId="3380238284" sldId="273"/>
            <ac:picMk id="8" creationId="{171D5F14-4A29-40AD-85B8-6BFEAE88F301}"/>
          </ac:picMkLst>
        </pc:picChg>
      </pc:sldChg>
      <pc:sldChg chg="del">
        <pc:chgData name="Sheth, Rohan" userId="0b6da9f0-4e13-4f6a-80ee-55c9a7700dcb" providerId="ADAL" clId="{BD4F3D8E-0541-40F9-AE01-E1BD323E6322}" dt="2022-10-18T19:44:58.051" v="213" actId="47"/>
        <pc:sldMkLst>
          <pc:docMk/>
          <pc:sldMk cId="3015444443" sldId="277"/>
        </pc:sldMkLst>
      </pc:sldChg>
      <pc:sldChg chg="modSp mod modNotesTx">
        <pc:chgData name="Sheth, Rohan" userId="0b6da9f0-4e13-4f6a-80ee-55c9a7700dcb" providerId="ADAL" clId="{BD4F3D8E-0541-40F9-AE01-E1BD323E6322}" dt="2022-11-07T19:54:18.043" v="243"/>
        <pc:sldMkLst>
          <pc:docMk/>
          <pc:sldMk cId="65851916" sldId="278"/>
        </pc:sldMkLst>
        <pc:spChg chg="mod">
          <ac:chgData name="Sheth, Rohan" userId="0b6da9f0-4e13-4f6a-80ee-55c9a7700dcb" providerId="ADAL" clId="{BD4F3D8E-0541-40F9-AE01-E1BD323E6322}" dt="2022-10-18T19:32:38.680" v="7" actId="313"/>
          <ac:spMkLst>
            <pc:docMk/>
            <pc:sldMk cId="65851916" sldId="278"/>
            <ac:spMk id="4" creationId="{46BE5F69-E9BC-41C7-BF6B-EB4B224032B2}"/>
          </ac:spMkLst>
        </pc:spChg>
        <pc:spChg chg="mod">
          <ac:chgData name="Sheth, Rohan" userId="0b6da9f0-4e13-4f6a-80ee-55c9a7700dcb" providerId="ADAL" clId="{BD4F3D8E-0541-40F9-AE01-E1BD323E6322}" dt="2022-10-18T19:34:33.287" v="190" actId="20577"/>
          <ac:spMkLst>
            <pc:docMk/>
            <pc:sldMk cId="65851916" sldId="278"/>
            <ac:spMk id="27" creationId="{1CF04D93-3E9C-4C93-BD11-1AB334ECA8EC}"/>
          </ac:spMkLst>
        </pc:spChg>
        <pc:spChg chg="mod">
          <ac:chgData name="Sheth, Rohan" userId="0b6da9f0-4e13-4f6a-80ee-55c9a7700dcb" providerId="ADAL" clId="{BD4F3D8E-0541-40F9-AE01-E1BD323E6322}" dt="2022-10-18T19:34:40.606" v="199" actId="20577"/>
          <ac:spMkLst>
            <pc:docMk/>
            <pc:sldMk cId="65851916" sldId="278"/>
            <ac:spMk id="28" creationId="{4A74CDCB-94E0-4602-A364-BEBAB933C949}"/>
          </ac:spMkLst>
        </pc:spChg>
        <pc:spChg chg="mod">
          <ac:chgData name="Sheth, Rohan" userId="0b6da9f0-4e13-4f6a-80ee-55c9a7700dcb" providerId="ADAL" clId="{BD4F3D8E-0541-40F9-AE01-E1BD323E6322}" dt="2022-10-18T19:34:45.878" v="206" actId="20577"/>
          <ac:spMkLst>
            <pc:docMk/>
            <pc:sldMk cId="65851916" sldId="278"/>
            <ac:spMk id="29" creationId="{C1505505-BB78-40E3-B8B6-4C8BE22EB53C}"/>
          </ac:spMkLst>
        </pc:spChg>
        <pc:spChg chg="mod">
          <ac:chgData name="Sheth, Rohan" userId="0b6da9f0-4e13-4f6a-80ee-55c9a7700dcb" providerId="ADAL" clId="{BD4F3D8E-0541-40F9-AE01-E1BD323E6322}" dt="2022-10-18T19:34:24.398" v="181" actId="20577"/>
          <ac:spMkLst>
            <pc:docMk/>
            <pc:sldMk cId="65851916" sldId="278"/>
            <ac:spMk id="34" creationId="{37703234-D993-4C43-91A3-E55AA7BD1D32}"/>
          </ac:spMkLst>
        </pc:spChg>
        <pc:picChg chg="mod">
          <ac:chgData name="Sheth, Rohan" userId="0b6da9f0-4e13-4f6a-80ee-55c9a7700dcb" providerId="ADAL" clId="{BD4F3D8E-0541-40F9-AE01-E1BD323E6322}" dt="2022-10-18T19:43:43.367" v="210" actId="14826"/>
          <ac:picMkLst>
            <pc:docMk/>
            <pc:sldMk cId="65851916" sldId="278"/>
            <ac:picMk id="23" creationId="{AE1DD9CA-8F8E-43F8-AB52-DC6B3C9FD08B}"/>
          </ac:picMkLst>
        </pc:picChg>
        <pc:picChg chg="mod">
          <ac:chgData name="Sheth, Rohan" userId="0b6da9f0-4e13-4f6a-80ee-55c9a7700dcb" providerId="ADAL" clId="{BD4F3D8E-0541-40F9-AE01-E1BD323E6322}" dt="2022-10-18T19:43:58.497" v="212" actId="14826"/>
          <ac:picMkLst>
            <pc:docMk/>
            <pc:sldMk cId="65851916" sldId="278"/>
            <ac:picMk id="25" creationId="{7133D1E7-FA07-44D0-9EB0-EA49F78B8931}"/>
          </ac:picMkLst>
        </pc:picChg>
      </pc:sldChg>
      <pc:sldChg chg="modNotesTx">
        <pc:chgData name="Sheth, Rohan" userId="0b6da9f0-4e13-4f6a-80ee-55c9a7700dcb" providerId="ADAL" clId="{BD4F3D8E-0541-40F9-AE01-E1BD323E6322}" dt="2022-10-18T19:32:38.007" v="4" actId="313"/>
        <pc:sldMkLst>
          <pc:docMk/>
          <pc:sldMk cId="3393598430" sldId="286"/>
        </pc:sldMkLst>
      </pc:sldChg>
      <pc:sldChg chg="del">
        <pc:chgData name="Sheth, Rohan" userId="0b6da9f0-4e13-4f6a-80ee-55c9a7700dcb" providerId="ADAL" clId="{BD4F3D8E-0541-40F9-AE01-E1BD323E6322}" dt="2022-10-18T19:44:58.210" v="214" actId="47"/>
        <pc:sldMkLst>
          <pc:docMk/>
          <pc:sldMk cId="848908219" sldId="295"/>
        </pc:sldMkLst>
      </pc:sldChg>
      <pc:sldChg chg="del">
        <pc:chgData name="Sheth, Rohan" userId="0b6da9f0-4e13-4f6a-80ee-55c9a7700dcb" providerId="ADAL" clId="{BD4F3D8E-0541-40F9-AE01-E1BD323E6322}" dt="2022-10-18T19:44:58.348" v="215" actId="47"/>
        <pc:sldMkLst>
          <pc:docMk/>
          <pc:sldMk cId="2857163895" sldId="296"/>
        </pc:sldMkLst>
      </pc:sldChg>
      <pc:sldChg chg="del">
        <pc:chgData name="Sheth, Rohan" userId="0b6da9f0-4e13-4f6a-80ee-55c9a7700dcb" providerId="ADAL" clId="{BD4F3D8E-0541-40F9-AE01-E1BD323E6322}" dt="2022-10-18T19:44:59.219" v="217" actId="47"/>
        <pc:sldMkLst>
          <pc:docMk/>
          <pc:sldMk cId="2730844521" sldId="297"/>
        </pc:sldMkLst>
      </pc:sldChg>
      <pc:sldChg chg="del">
        <pc:chgData name="Sheth, Rohan" userId="0b6da9f0-4e13-4f6a-80ee-55c9a7700dcb" providerId="ADAL" clId="{BD4F3D8E-0541-40F9-AE01-E1BD323E6322}" dt="2022-10-18T19:44:58.494" v="216" actId="47"/>
        <pc:sldMkLst>
          <pc:docMk/>
          <pc:sldMk cId="1909763988" sldId="298"/>
        </pc:sldMkLst>
      </pc:sldChg>
      <pc:sldChg chg="modSp">
        <pc:chgData name="Sheth, Rohan" userId="0b6da9f0-4e13-4f6a-80ee-55c9a7700dcb" providerId="ADAL" clId="{BD4F3D8E-0541-40F9-AE01-E1BD323E6322}" dt="2022-10-18T19:45:38.347" v="220" actId="14826"/>
        <pc:sldMkLst>
          <pc:docMk/>
          <pc:sldMk cId="3656542971" sldId="299"/>
        </pc:sldMkLst>
        <pc:picChg chg="mod">
          <ac:chgData name="Sheth, Rohan" userId="0b6da9f0-4e13-4f6a-80ee-55c9a7700dcb" providerId="ADAL" clId="{BD4F3D8E-0541-40F9-AE01-E1BD323E6322}" dt="2022-10-18T19:45:38.347" v="220" actId="14826"/>
          <ac:picMkLst>
            <pc:docMk/>
            <pc:sldMk cId="3656542971" sldId="299"/>
            <ac:picMk id="24" creationId="{495EBF60-C8D8-477C-828F-14A5BD36F4EE}"/>
          </ac:picMkLst>
        </pc:picChg>
      </pc:sldChg>
      <pc:sldChg chg="del">
        <pc:chgData name="Sheth, Rohan" userId="0b6da9f0-4e13-4f6a-80ee-55c9a7700dcb" providerId="ADAL" clId="{BD4F3D8E-0541-40F9-AE01-E1BD323E6322}" dt="2022-10-18T19:45:00.335" v="218" actId="47"/>
        <pc:sldMkLst>
          <pc:docMk/>
          <pc:sldMk cId="1174635175" sldId="300"/>
        </pc:sldMkLst>
      </pc:sldChg>
      <pc:sldChg chg="modSp mod">
        <pc:chgData name="Sheth, Rohan" userId="0b6da9f0-4e13-4f6a-80ee-55c9a7700dcb" providerId="ADAL" clId="{BD4F3D8E-0541-40F9-AE01-E1BD323E6322}" dt="2022-10-18T19:32:38.350" v="5" actId="313"/>
        <pc:sldMkLst>
          <pc:docMk/>
          <pc:sldMk cId="1002511331" sldId="302"/>
        </pc:sldMkLst>
        <pc:spChg chg="mod">
          <ac:chgData name="Sheth, Rohan" userId="0b6da9f0-4e13-4f6a-80ee-55c9a7700dcb" providerId="ADAL" clId="{BD4F3D8E-0541-40F9-AE01-E1BD323E6322}" dt="2022-10-18T19:32:38.350" v="5" actId="313"/>
          <ac:spMkLst>
            <pc:docMk/>
            <pc:sldMk cId="1002511331" sldId="302"/>
            <ac:spMk id="4" creationId="{46BE5F69-E9BC-41C7-BF6B-EB4B224032B2}"/>
          </ac:spMkLst>
        </pc:spChg>
      </pc:sldChg>
      <pc:sldChg chg="addSp delSp modSp mod">
        <pc:chgData name="Sheth, Rohan" userId="0b6da9f0-4e13-4f6a-80ee-55c9a7700dcb" providerId="ADAL" clId="{BD4F3D8E-0541-40F9-AE01-E1BD323E6322}" dt="2022-12-07T21:06:07.030" v="246"/>
        <pc:sldMkLst>
          <pc:docMk/>
          <pc:sldMk cId="4045464987" sldId="306"/>
        </pc:sldMkLst>
        <pc:picChg chg="del">
          <ac:chgData name="Sheth, Rohan" userId="0b6da9f0-4e13-4f6a-80ee-55c9a7700dcb" providerId="ADAL" clId="{BD4F3D8E-0541-40F9-AE01-E1BD323E6322}" dt="2022-12-07T21:06:06.695" v="245" actId="478"/>
          <ac:picMkLst>
            <pc:docMk/>
            <pc:sldMk cId="4045464987" sldId="306"/>
            <ac:picMk id="3" creationId="{D82025A8-C9E6-4796-9C09-8C2D1EE75679}"/>
          </ac:picMkLst>
        </pc:picChg>
        <pc:picChg chg="add mod">
          <ac:chgData name="Sheth, Rohan" userId="0b6da9f0-4e13-4f6a-80ee-55c9a7700dcb" providerId="ADAL" clId="{BD4F3D8E-0541-40F9-AE01-E1BD323E6322}" dt="2022-12-07T21:06:07.030" v="246"/>
          <ac:picMkLst>
            <pc:docMk/>
            <pc:sldMk cId="4045464987" sldId="306"/>
            <ac:picMk id="11" creationId="{9C606A28-0014-4B53-A7B7-2AC0C520DBC8}"/>
          </ac:picMkLst>
        </pc:picChg>
      </pc:sldChg>
      <pc:sldChg chg="modNotesTx">
        <pc:chgData name="Sheth, Rohan" userId="0b6da9f0-4e13-4f6a-80ee-55c9a7700dcb" providerId="ADAL" clId="{BD4F3D8E-0541-40F9-AE01-E1BD323E6322}" dt="2022-11-17T18:34:01.594" v="244"/>
        <pc:sldMkLst>
          <pc:docMk/>
          <pc:sldMk cId="1071564293"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7361FBE4-16F6-4E3E-881D-A2756B420FC0}"/>
    <pc:docChg chg="modSld">
      <pc:chgData name="Merry, Meg" userId="52abaa17-2ab0-4519-8e41-45b524f6a3b3" providerId="ADAL" clId="{7361FBE4-16F6-4E3E-881D-A2756B420FC0}" dt="2022-11-09T00:52:14.276" v="8" actId="255"/>
      <pc:docMkLst>
        <pc:docMk/>
      </pc:docMkLst>
      <pc:sldChg chg="modSp mod">
        <pc:chgData name="Merry, Meg" userId="52abaa17-2ab0-4519-8e41-45b524f6a3b3" providerId="ADAL" clId="{7361FBE4-16F6-4E3E-881D-A2756B420FC0}" dt="2022-11-09T00:52:09.974" v="7" actId="255"/>
        <pc:sldMkLst>
          <pc:docMk/>
          <pc:sldMk cId="1102559366" sldId="274"/>
        </pc:sldMkLst>
        <pc:spChg chg="mod">
          <ac:chgData name="Merry, Meg" userId="52abaa17-2ab0-4519-8e41-45b524f6a3b3" providerId="ADAL" clId="{7361FBE4-16F6-4E3E-881D-A2756B420FC0}" dt="2022-11-09T00:52:09.974" v="7" actId="255"/>
          <ac:spMkLst>
            <pc:docMk/>
            <pc:sldMk cId="1102559366" sldId="274"/>
            <ac:spMk id="44" creationId="{E46410AA-9335-4C3E-AEEE-43614C70E64D}"/>
          </ac:spMkLst>
        </pc:spChg>
      </pc:sldChg>
      <pc:sldChg chg="modSp mod">
        <pc:chgData name="Merry, Meg" userId="52abaa17-2ab0-4519-8e41-45b524f6a3b3" providerId="ADAL" clId="{7361FBE4-16F6-4E3E-881D-A2756B420FC0}" dt="2022-11-09T00:52:03.209" v="6" actId="1035"/>
        <pc:sldMkLst>
          <pc:docMk/>
          <pc:sldMk cId="65851916" sldId="278"/>
        </pc:sldMkLst>
        <pc:spChg chg="mod">
          <ac:chgData name="Merry, Meg" userId="52abaa17-2ab0-4519-8e41-45b524f6a3b3" providerId="ADAL" clId="{7361FBE4-16F6-4E3E-881D-A2756B420FC0}" dt="2022-11-09T00:52:03.209" v="6" actId="1035"/>
          <ac:spMkLst>
            <pc:docMk/>
            <pc:sldMk cId="65851916" sldId="278"/>
            <ac:spMk id="4" creationId="{46BE5F69-E9BC-41C7-BF6B-EB4B224032B2}"/>
          </ac:spMkLst>
        </pc:spChg>
      </pc:sldChg>
      <pc:sldChg chg="modSp mod">
        <pc:chgData name="Merry, Meg" userId="52abaa17-2ab0-4519-8e41-45b524f6a3b3" providerId="ADAL" clId="{7361FBE4-16F6-4E3E-881D-A2756B420FC0}" dt="2022-11-09T00:52:14.276" v="8" actId="255"/>
        <pc:sldMkLst>
          <pc:docMk/>
          <pc:sldMk cId="3656542971" sldId="299"/>
        </pc:sldMkLst>
        <pc:spChg chg="mod">
          <ac:chgData name="Merry, Meg" userId="52abaa17-2ab0-4519-8e41-45b524f6a3b3" providerId="ADAL" clId="{7361FBE4-16F6-4E3E-881D-A2756B420FC0}" dt="2022-11-09T00:52:14.276" v="8" actId="255"/>
          <ac:spMkLst>
            <pc:docMk/>
            <pc:sldMk cId="3656542971" sldId="299"/>
            <ac:spMk id="34" creationId="{49BEB672-5087-49D5-925B-410D7FCB2E0D}"/>
          </ac:spMkLst>
        </pc:spChg>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BA3ED958-4134-4497-BD02-6BE2FE45D907}"/>
    <pc:docChg chg="addSld delSld modSld">
      <pc:chgData name="Cicone, Laura" userId="d60addc7-6562-4f44-a0de-68d71e52773b" providerId="ADAL" clId="{BA3ED958-4134-4497-BD02-6BE2FE45D907}" dt="2022-11-15T19:21:42.588" v="44" actId="47"/>
      <pc:docMkLst>
        <pc:docMk/>
      </pc:docMkLst>
      <pc:sldChg chg="del">
        <pc:chgData name="Cicone, Laura" userId="d60addc7-6562-4f44-a0de-68d71e52773b" providerId="ADAL" clId="{BA3ED958-4134-4497-BD02-6BE2FE45D907}" dt="2022-10-25T16:13:57.427" v="36" actId="47"/>
        <pc:sldMkLst>
          <pc:docMk/>
          <pc:sldMk cId="4081035233" sldId="259"/>
        </pc:sldMkLst>
      </pc:sldChg>
      <pc:sldChg chg="del">
        <pc:chgData name="Cicone, Laura" userId="d60addc7-6562-4f44-a0de-68d71e52773b" providerId="ADAL" clId="{BA3ED958-4134-4497-BD02-6BE2FE45D907}" dt="2022-11-15T19:21:42.588" v="44" actId="47"/>
        <pc:sldMkLst>
          <pc:docMk/>
          <pc:sldMk cId="3476258832" sldId="266"/>
        </pc:sldMkLst>
      </pc:sldChg>
      <pc:sldChg chg="modSp mod modNotesTx">
        <pc:chgData name="Cicone, Laura" userId="d60addc7-6562-4f44-a0de-68d71e52773b" providerId="ADAL" clId="{BA3ED958-4134-4497-BD02-6BE2FE45D907}" dt="2022-11-15T19:21:22.254" v="42"/>
        <pc:sldMkLst>
          <pc:docMk/>
          <pc:sldMk cId="3380238284" sldId="273"/>
        </pc:sldMkLst>
        <pc:spChg chg="mod">
          <ac:chgData name="Cicone, Laura" userId="d60addc7-6562-4f44-a0de-68d71e52773b" providerId="ADAL" clId="{BA3ED958-4134-4497-BD02-6BE2FE45D907}" dt="2022-10-25T12:02:44.793" v="34" actId="1036"/>
          <ac:spMkLst>
            <pc:docMk/>
            <pc:sldMk cId="3380238284" sldId="273"/>
            <ac:spMk id="4" creationId="{A3560EF0-DF41-40A6-889B-45B12E8526AE}"/>
          </ac:spMkLst>
        </pc:spChg>
      </pc:sldChg>
      <pc:sldChg chg="del">
        <pc:chgData name="Cicone, Laura" userId="d60addc7-6562-4f44-a0de-68d71e52773b" providerId="ADAL" clId="{BA3ED958-4134-4497-BD02-6BE2FE45D907}" dt="2022-11-15T19:21:42.588" v="44" actId="47"/>
        <pc:sldMkLst>
          <pc:docMk/>
          <pc:sldMk cId="1102559366" sldId="274"/>
        </pc:sldMkLst>
      </pc:sldChg>
      <pc:sldChg chg="modSp mod">
        <pc:chgData name="Cicone, Laura" userId="d60addc7-6562-4f44-a0de-68d71e52773b" providerId="ADAL" clId="{BA3ED958-4134-4497-BD02-6BE2FE45D907}" dt="2022-10-25T12:01:18.126" v="21" actId="1036"/>
        <pc:sldMkLst>
          <pc:docMk/>
          <pc:sldMk cId="65851916" sldId="278"/>
        </pc:sldMkLst>
        <pc:spChg chg="mod">
          <ac:chgData name="Cicone, Laura" userId="d60addc7-6562-4f44-a0de-68d71e52773b" providerId="ADAL" clId="{BA3ED958-4134-4497-BD02-6BE2FE45D907}" dt="2022-10-25T12:01:18.126" v="21" actId="1036"/>
          <ac:spMkLst>
            <pc:docMk/>
            <pc:sldMk cId="65851916" sldId="278"/>
            <ac:spMk id="4" creationId="{46BE5F69-E9BC-41C7-BF6B-EB4B224032B2}"/>
          </ac:spMkLst>
        </pc:spChg>
      </pc:sldChg>
      <pc:sldChg chg="del">
        <pc:chgData name="Cicone, Laura" userId="d60addc7-6562-4f44-a0de-68d71e52773b" providerId="ADAL" clId="{BA3ED958-4134-4497-BD02-6BE2FE45D907}" dt="2022-11-15T19:20:52.716" v="38" actId="47"/>
        <pc:sldMkLst>
          <pc:docMk/>
          <pc:sldMk cId="3393598430" sldId="286"/>
        </pc:sldMkLst>
      </pc:sldChg>
      <pc:sldChg chg="del">
        <pc:chgData name="Cicone, Laura" userId="d60addc7-6562-4f44-a0de-68d71e52773b" providerId="ADAL" clId="{BA3ED958-4134-4497-BD02-6BE2FE45D907}" dt="2022-11-15T19:21:42.588" v="44" actId="47"/>
        <pc:sldMkLst>
          <pc:docMk/>
          <pc:sldMk cId="232077404" sldId="288"/>
        </pc:sldMkLst>
      </pc:sldChg>
      <pc:sldChg chg="del">
        <pc:chgData name="Cicone, Laura" userId="d60addc7-6562-4f44-a0de-68d71e52773b" providerId="ADAL" clId="{BA3ED958-4134-4497-BD02-6BE2FE45D907}" dt="2022-11-15T19:21:42.588" v="44" actId="47"/>
        <pc:sldMkLst>
          <pc:docMk/>
          <pc:sldMk cId="536406714" sldId="289"/>
        </pc:sldMkLst>
      </pc:sldChg>
      <pc:sldChg chg="del">
        <pc:chgData name="Cicone, Laura" userId="d60addc7-6562-4f44-a0de-68d71e52773b" providerId="ADAL" clId="{BA3ED958-4134-4497-BD02-6BE2FE45D907}" dt="2022-11-15T19:21:30.465" v="43" actId="47"/>
        <pc:sldMkLst>
          <pc:docMk/>
          <pc:sldMk cId="291782386" sldId="301"/>
        </pc:sldMkLst>
      </pc:sldChg>
      <pc:sldChg chg="del">
        <pc:chgData name="Cicone, Laura" userId="d60addc7-6562-4f44-a0de-68d71e52773b" providerId="ADAL" clId="{BA3ED958-4134-4497-BD02-6BE2FE45D907}" dt="2022-11-15T19:20:44.022" v="37" actId="47"/>
        <pc:sldMkLst>
          <pc:docMk/>
          <pc:sldMk cId="1875973025" sldId="304"/>
        </pc:sldMkLst>
      </pc:sldChg>
      <pc:sldChg chg="add">
        <pc:chgData name="Cicone, Laura" userId="d60addc7-6562-4f44-a0de-68d71e52773b" providerId="ADAL" clId="{BA3ED958-4134-4497-BD02-6BE2FE45D907}" dt="2022-10-25T16:13:54.130" v="35"/>
        <pc:sldMkLst>
          <pc:docMk/>
          <pc:sldMk cId="4045464987" sldId="306"/>
        </pc:sldMkLst>
      </pc:sldChg>
      <pc:sldChg chg="modNotesTx">
        <pc:chgData name="Cicone, Laura" userId="d60addc7-6562-4f44-a0de-68d71e52773b" providerId="ADAL" clId="{BA3ED958-4134-4497-BD02-6BE2FE45D907}" dt="2022-11-15T19:20:59.759" v="40" actId="20577"/>
        <pc:sldMkLst>
          <pc:docMk/>
          <pc:sldMk cId="1465103653"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Miami-</a:t>
            </a:r>
            <a:r>
              <a:rPr lang="en-US" dirty="0" err="1"/>
              <a:t>Opa</a:t>
            </a:r>
            <a:r>
              <a:rPr lang="en-US" dirty="0"/>
              <a:t> </a:t>
            </a:r>
            <a:r>
              <a:rPr lang="en-US" dirty="0" err="1"/>
              <a:t>Locka</a:t>
            </a:r>
            <a:r>
              <a:rPr lang="en-US" dirty="0"/>
              <a:t>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Miami-</a:t>
            </a:r>
            <a:r>
              <a:rPr lang="en-US" dirty="0" err="1"/>
              <a:t>Opa</a:t>
            </a:r>
            <a:r>
              <a:rPr lang="en-US" dirty="0"/>
              <a:t> </a:t>
            </a:r>
            <a:r>
              <a:rPr lang="en-US" dirty="0" err="1"/>
              <a:t>Locka</a:t>
            </a:r>
            <a:r>
              <a:rPr lang="en-US" dirty="0"/>
              <a:t> Executive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Miami-</a:t>
            </a:r>
            <a:r>
              <a:rPr lang="en-US" dirty="0" err="1"/>
              <a:t>Opa</a:t>
            </a:r>
            <a:r>
              <a:rPr lang="en-US" dirty="0"/>
              <a:t> </a:t>
            </a:r>
            <a:r>
              <a:rPr lang="en-US" dirty="0" err="1"/>
              <a:t>Locka</a:t>
            </a:r>
            <a:r>
              <a:rPr lang="en-US" dirty="0"/>
              <a:t> Executive Airport created 5,288 jobs earning $271 million in payroll, contributed $438 million in value added, and generated a total economic impact (output) of $841 million.</a:t>
            </a:r>
          </a:p>
          <a:p>
            <a:endParaRPr lang="en-US" dirty="0"/>
          </a:p>
          <a:p>
            <a:r>
              <a:rPr lang="en-US" dirty="0"/>
              <a:t>This includes direct impacts of 2,839 jobs earning $143 million in payroll, contributing $218 million in value added, and generating a total economic impact (output) of $436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2,449 jobs earning $128 million in payroll, contributing $220 million in value added, and generating a total economic impact (output) of $405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Miami-</a:t>
            </a:r>
            <a:r>
              <a:rPr lang="en-US" b="0" dirty="0" err="1"/>
              <a:t>Opa</a:t>
            </a:r>
            <a:r>
              <a:rPr lang="en-US" b="0" dirty="0"/>
              <a:t> </a:t>
            </a:r>
            <a:r>
              <a:rPr lang="en-US" b="0" dirty="0" err="1"/>
              <a:t>Locka</a:t>
            </a:r>
            <a:r>
              <a:rPr lang="en-US" b="0" dirty="0"/>
              <a:t>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Miami-</a:t>
            </a:r>
            <a:r>
              <a:rPr lang="en-US" sz="2400" b="1" dirty="0" err="1"/>
              <a:t>Opa</a:t>
            </a:r>
            <a:r>
              <a:rPr lang="en-US" sz="2400" b="1" dirty="0"/>
              <a:t> </a:t>
            </a:r>
            <a:r>
              <a:rPr lang="en-US" sz="2400" b="1" dirty="0" err="1"/>
              <a:t>Locka</a:t>
            </a:r>
            <a:r>
              <a:rPr lang="en-US" sz="2400" b="1" dirty="0"/>
              <a:t>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9C606A28-0014-4B53-A7B7-2AC0C520DBC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45464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18771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465103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Miami-</a:t>
            </a:r>
            <a:r>
              <a:rPr lang="en-US" dirty="0" err="1"/>
              <a:t>Opa</a:t>
            </a:r>
            <a:r>
              <a:rPr lang="en-US" dirty="0"/>
              <a:t> </a:t>
            </a:r>
            <a:r>
              <a:rPr lang="en-US" dirty="0" err="1"/>
              <a:t>Locka</a:t>
            </a:r>
            <a:r>
              <a:rPr lang="en-US" dirty="0"/>
              <a:t> Executive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62531"/>
            <a:ext cx="10515600" cy="1325563"/>
          </a:xfrm>
        </p:spPr>
        <p:txBody>
          <a:bodyPr/>
          <a:lstStyle/>
          <a:p>
            <a:r>
              <a:rPr lang="en-US" dirty="0"/>
              <a:t>TOTAL Miami-</a:t>
            </a:r>
            <a:r>
              <a:rPr lang="en-US" dirty="0" err="1"/>
              <a:t>Opa</a:t>
            </a:r>
            <a:r>
              <a:rPr lang="en-US" dirty="0"/>
              <a:t> </a:t>
            </a:r>
            <a:r>
              <a:rPr lang="en-US" dirty="0" err="1"/>
              <a:t>Locka</a:t>
            </a:r>
            <a:r>
              <a:rPr lang="en-US" dirty="0"/>
              <a:t> Executive</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$271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$438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$841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5,288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PF">
            <a:hlinkClick r:id="" action="ppaction://media"/>
            <a:extLst>
              <a:ext uri="{FF2B5EF4-FFF2-40B4-BE49-F238E27FC236}">
                <a16:creationId xmlns:a16="http://schemas.microsoft.com/office/drawing/2014/main" id="{171D5F14-4A29-40AD-85B8-6BFEAE88F301}"/>
              </a:ext>
            </a:extLst>
          </p:cNvPr>
          <p:cNvPicPr>
            <a:picLocks noChangeAspect="1"/>
          </p:cNvPicPr>
          <p:nvPr>
            <a:videoFile r:link="rId1"/>
            <p:extLst>
              <p:ext uri="{DAA4B4D4-6D71-4841-9C94-3DE7FCFB9230}">
                <p14:media xmlns:p14="http://schemas.microsoft.com/office/powerpoint/2010/main" r:embed="rId2">
                  <p14:trim end="200"/>
                </p14:media>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46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374900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131409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071564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19733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706222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352,970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Miami-Opa Locka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Miami-Opa Locka Executive Airport’s Total Economic Impact</vt:lpstr>
      <vt:lpstr>On-Airport Impacts</vt:lpstr>
      <vt:lpstr>Visitor Spending Impacts (Off-Airport)</vt:lpstr>
      <vt:lpstr>Airport Economic Impact Results</vt:lpstr>
      <vt:lpstr>TOTAL Miami-Opa Locka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2022-12-07T21:06:08Z</dcterms:modified>
</cp:coreProperties>
</file>