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309" r:id="rId15"/>
    <p:sldId id="303" r:id="rId16"/>
    <p:sldId id="262" r:id="rId17"/>
    <p:sldId id="310" r:id="rId18"/>
    <p:sldId id="311" r:id="rId19"/>
    <p:sldId id="312" r:id="rId20"/>
    <p:sldId id="313" r:id="rId21"/>
    <p:sldId id="277" r:id="rId22"/>
    <p:sldId id="280" r:id="rId23"/>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C6D3BF-D50F-410F-BB5D-E27E3E343F37}" v="1" dt="2022-12-07T21:17:41.6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651" autoAdjust="0"/>
  </p:normalViewPr>
  <p:slideViewPr>
    <p:cSldViewPr snapToGrid="0">
      <p:cViewPr varScale="1">
        <p:scale>
          <a:sx n="92" d="100"/>
          <a:sy n="92" d="100"/>
        </p:scale>
        <p:origin x="1218" y="33"/>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stner, Bayley" userId="2a58abfe-bf9e-4cc1-9dde-744d7a979601" providerId="ADAL" clId="{1C4DFD85-0996-4ECE-9A7E-35880A738C84}"/>
    <pc:docChg chg="custSel delSld modSld">
      <pc:chgData name="Costner, Bayley" userId="2a58abfe-bf9e-4cc1-9dde-744d7a979601" providerId="ADAL" clId="{1C4DFD85-0996-4ECE-9A7E-35880A738C84}" dt="2022-10-19T20:31:43.375" v="198" actId="14826"/>
      <pc:docMkLst>
        <pc:docMk/>
      </pc:docMkLst>
      <pc:sldChg chg="modSp">
        <pc:chgData name="Costner, Bayley" userId="2a58abfe-bf9e-4cc1-9dde-744d7a979601" providerId="ADAL" clId="{1C4DFD85-0996-4ECE-9A7E-35880A738C84}" dt="2022-10-19T20:28:45.400" v="0"/>
        <pc:sldMkLst>
          <pc:docMk/>
          <pc:sldMk cId="1711352330" sldId="256"/>
        </pc:sldMkLst>
        <pc:spChg chg="mod">
          <ac:chgData name="Costner, Bayley" userId="2a58abfe-bf9e-4cc1-9dde-744d7a979601" providerId="ADAL" clId="{1C4DFD85-0996-4ECE-9A7E-35880A738C84}" dt="2022-10-19T20:28:45.400" v="0"/>
          <ac:spMkLst>
            <pc:docMk/>
            <pc:sldMk cId="1711352330" sldId="256"/>
            <ac:spMk id="3" creationId="{931932A1-7454-4B78-B394-3713697727FA}"/>
          </ac:spMkLst>
        </pc:spChg>
      </pc:sldChg>
      <pc:sldChg chg="modNotes modNotesTx">
        <pc:chgData name="Costner, Bayley" userId="2a58abfe-bf9e-4cc1-9dde-744d7a979601" providerId="ADAL" clId="{1C4DFD85-0996-4ECE-9A7E-35880A738C84}" dt="2022-10-19T20:28:53.651" v="13" actId="20577"/>
        <pc:sldMkLst>
          <pc:docMk/>
          <pc:sldMk cId="412258708" sldId="270"/>
        </pc:sldMkLst>
      </pc:sldChg>
      <pc:sldChg chg="modSp modNotes">
        <pc:chgData name="Costner, Bayley" userId="2a58abfe-bf9e-4cc1-9dde-744d7a979601" providerId="ADAL" clId="{1C4DFD85-0996-4ECE-9A7E-35880A738C84}" dt="2022-10-19T20:28:45.400" v="0"/>
        <pc:sldMkLst>
          <pc:docMk/>
          <pc:sldMk cId="3380238284" sldId="273"/>
        </pc:sldMkLst>
        <pc:spChg chg="mod">
          <ac:chgData name="Costner, Bayley" userId="2a58abfe-bf9e-4cc1-9dde-744d7a979601" providerId="ADAL" clId="{1C4DFD85-0996-4ECE-9A7E-35880A738C84}" dt="2022-10-19T20:28:45.400" v="0"/>
          <ac:spMkLst>
            <pc:docMk/>
            <pc:sldMk cId="3380238284" sldId="273"/>
            <ac:spMk id="4" creationId="{A3560EF0-DF41-40A6-889B-45B12E8526AE}"/>
          </ac:spMkLst>
        </pc:spChg>
      </pc:sldChg>
      <pc:sldChg chg="modSp">
        <pc:chgData name="Costner, Bayley" userId="2a58abfe-bf9e-4cc1-9dde-744d7a979601" providerId="ADAL" clId="{1C4DFD85-0996-4ECE-9A7E-35880A738C84}" dt="2022-10-19T20:31:43.375" v="198" actId="14826"/>
        <pc:sldMkLst>
          <pc:docMk/>
          <pc:sldMk cId="3015444443" sldId="277"/>
        </pc:sldMkLst>
        <pc:picChg chg="mod">
          <ac:chgData name="Costner, Bayley" userId="2a58abfe-bf9e-4cc1-9dde-744d7a979601" providerId="ADAL" clId="{1C4DFD85-0996-4ECE-9A7E-35880A738C84}" dt="2022-10-19T20:31:43.375" v="198" actId="14826"/>
          <ac:picMkLst>
            <pc:docMk/>
            <pc:sldMk cId="3015444443" sldId="277"/>
            <ac:picMk id="43" creationId="{DD6EEEF3-D319-415F-909E-729107BBC107}"/>
          </ac:picMkLst>
        </pc:picChg>
      </pc:sldChg>
      <pc:sldChg chg="modSp mod modNotes modNotesTx">
        <pc:chgData name="Costner, Bayley" userId="2a58abfe-bf9e-4cc1-9dde-744d7a979601" providerId="ADAL" clId="{1C4DFD85-0996-4ECE-9A7E-35880A738C84}" dt="2022-10-19T20:31:25.393" v="197" actId="14826"/>
        <pc:sldMkLst>
          <pc:docMk/>
          <pc:sldMk cId="65851916" sldId="278"/>
        </pc:sldMkLst>
        <pc:spChg chg="mod">
          <ac:chgData name="Costner, Bayley" userId="2a58abfe-bf9e-4cc1-9dde-744d7a979601" providerId="ADAL" clId="{1C4DFD85-0996-4ECE-9A7E-35880A738C84}" dt="2022-10-19T20:28:45.400" v="0"/>
          <ac:spMkLst>
            <pc:docMk/>
            <pc:sldMk cId="65851916" sldId="278"/>
            <ac:spMk id="4" creationId="{46BE5F69-E9BC-41C7-BF6B-EB4B224032B2}"/>
          </ac:spMkLst>
        </pc:spChg>
        <pc:spChg chg="mod">
          <ac:chgData name="Costner, Bayley" userId="2a58abfe-bf9e-4cc1-9dde-744d7a979601" providerId="ADAL" clId="{1C4DFD85-0996-4ECE-9A7E-35880A738C84}" dt="2022-10-19T20:29:13.650" v="27" actId="20577"/>
          <ac:spMkLst>
            <pc:docMk/>
            <pc:sldMk cId="65851916" sldId="278"/>
            <ac:spMk id="27" creationId="{1CF04D93-3E9C-4C93-BD11-1AB334ECA8EC}"/>
          </ac:spMkLst>
        </pc:spChg>
        <pc:spChg chg="mod">
          <ac:chgData name="Costner, Bayley" userId="2a58abfe-bf9e-4cc1-9dde-744d7a979601" providerId="ADAL" clId="{1C4DFD85-0996-4ECE-9A7E-35880A738C84}" dt="2022-10-19T20:29:19.850" v="37" actId="20577"/>
          <ac:spMkLst>
            <pc:docMk/>
            <pc:sldMk cId="65851916" sldId="278"/>
            <ac:spMk id="28" creationId="{4A74CDCB-94E0-4602-A364-BEBAB933C949}"/>
          </ac:spMkLst>
        </pc:spChg>
        <pc:spChg chg="mod">
          <ac:chgData name="Costner, Bayley" userId="2a58abfe-bf9e-4cc1-9dde-744d7a979601" providerId="ADAL" clId="{1C4DFD85-0996-4ECE-9A7E-35880A738C84}" dt="2022-10-19T20:29:27.756" v="56" actId="20577"/>
          <ac:spMkLst>
            <pc:docMk/>
            <pc:sldMk cId="65851916" sldId="278"/>
            <ac:spMk id="29" creationId="{C1505505-BB78-40E3-B8B6-4C8BE22EB53C}"/>
          </ac:spMkLst>
        </pc:spChg>
        <pc:spChg chg="mod">
          <ac:chgData name="Costner, Bayley" userId="2a58abfe-bf9e-4cc1-9dde-744d7a979601" providerId="ADAL" clId="{1C4DFD85-0996-4ECE-9A7E-35880A738C84}" dt="2022-10-19T20:29:06.892" v="15" actId="20577"/>
          <ac:spMkLst>
            <pc:docMk/>
            <pc:sldMk cId="65851916" sldId="278"/>
            <ac:spMk id="34" creationId="{37703234-D993-4C43-91A3-E55AA7BD1D32}"/>
          </ac:spMkLst>
        </pc:spChg>
        <pc:picChg chg="mod">
          <ac:chgData name="Costner, Bayley" userId="2a58abfe-bf9e-4cc1-9dde-744d7a979601" providerId="ADAL" clId="{1C4DFD85-0996-4ECE-9A7E-35880A738C84}" dt="2022-10-19T20:31:09.544" v="196" actId="14826"/>
          <ac:picMkLst>
            <pc:docMk/>
            <pc:sldMk cId="65851916" sldId="278"/>
            <ac:picMk id="23" creationId="{AE1DD9CA-8F8E-43F8-AB52-DC6B3C9FD08B}"/>
          </ac:picMkLst>
        </pc:picChg>
        <pc:picChg chg="mod">
          <ac:chgData name="Costner, Bayley" userId="2a58abfe-bf9e-4cc1-9dde-744d7a979601" providerId="ADAL" clId="{1C4DFD85-0996-4ECE-9A7E-35880A738C84}" dt="2022-10-19T20:31:25.393" v="197" actId="14826"/>
          <ac:picMkLst>
            <pc:docMk/>
            <pc:sldMk cId="65851916" sldId="278"/>
            <ac:picMk id="25" creationId="{7133D1E7-FA07-44D0-9EB0-EA49F78B8931}"/>
          </ac:picMkLst>
        </pc:picChg>
      </pc:sldChg>
      <pc:sldChg chg="modNotes">
        <pc:chgData name="Costner, Bayley" userId="2a58abfe-bf9e-4cc1-9dde-744d7a979601" providerId="ADAL" clId="{1C4DFD85-0996-4ECE-9A7E-35880A738C84}" dt="2022-10-19T20:28:45.400" v="0"/>
        <pc:sldMkLst>
          <pc:docMk/>
          <pc:sldMk cId="3393598430" sldId="286"/>
        </pc:sldMkLst>
      </pc:sldChg>
      <pc:sldChg chg="del">
        <pc:chgData name="Costner, Bayley" userId="2a58abfe-bf9e-4cc1-9dde-744d7a979601" providerId="ADAL" clId="{1C4DFD85-0996-4ECE-9A7E-35880A738C84}" dt="2022-10-19T20:28:59.767" v="14" actId="2696"/>
        <pc:sldMkLst>
          <pc:docMk/>
          <pc:sldMk cId="848908219" sldId="295"/>
        </pc:sldMkLst>
      </pc:sldChg>
      <pc:sldChg chg="del">
        <pc:chgData name="Costner, Bayley" userId="2a58abfe-bf9e-4cc1-9dde-744d7a979601" providerId="ADAL" clId="{1C4DFD85-0996-4ECE-9A7E-35880A738C84}" dt="2022-10-19T20:28:59.767" v="14" actId="2696"/>
        <pc:sldMkLst>
          <pc:docMk/>
          <pc:sldMk cId="2857163895" sldId="296"/>
        </pc:sldMkLst>
      </pc:sldChg>
      <pc:sldChg chg="del">
        <pc:chgData name="Costner, Bayley" userId="2a58abfe-bf9e-4cc1-9dde-744d7a979601" providerId="ADAL" clId="{1C4DFD85-0996-4ECE-9A7E-35880A738C84}" dt="2022-10-19T20:28:59.767" v="14" actId="2696"/>
        <pc:sldMkLst>
          <pc:docMk/>
          <pc:sldMk cId="2730844521" sldId="297"/>
        </pc:sldMkLst>
      </pc:sldChg>
      <pc:sldChg chg="del">
        <pc:chgData name="Costner, Bayley" userId="2a58abfe-bf9e-4cc1-9dde-744d7a979601" providerId="ADAL" clId="{1C4DFD85-0996-4ECE-9A7E-35880A738C84}" dt="2022-10-19T20:28:59.767" v="14" actId="2696"/>
        <pc:sldMkLst>
          <pc:docMk/>
          <pc:sldMk cId="1909763988" sldId="298"/>
        </pc:sldMkLst>
      </pc:sldChg>
      <pc:sldChg chg="del">
        <pc:chgData name="Costner, Bayley" userId="2a58abfe-bf9e-4cc1-9dde-744d7a979601" providerId="ADAL" clId="{1C4DFD85-0996-4ECE-9A7E-35880A738C84}" dt="2022-10-19T20:28:59.767" v="14" actId="2696"/>
        <pc:sldMkLst>
          <pc:docMk/>
          <pc:sldMk cId="3656542971" sldId="299"/>
        </pc:sldMkLst>
      </pc:sldChg>
      <pc:sldChg chg="del">
        <pc:chgData name="Costner, Bayley" userId="2a58abfe-bf9e-4cc1-9dde-744d7a979601" providerId="ADAL" clId="{1C4DFD85-0996-4ECE-9A7E-35880A738C84}" dt="2022-10-19T20:28:59.767" v="14" actId="2696"/>
        <pc:sldMkLst>
          <pc:docMk/>
          <pc:sldMk cId="1174635175" sldId="300"/>
        </pc:sldMkLst>
      </pc:sldChg>
      <pc:sldChg chg="modSp">
        <pc:chgData name="Costner, Bayley" userId="2a58abfe-bf9e-4cc1-9dde-744d7a979601" providerId="ADAL" clId="{1C4DFD85-0996-4ECE-9A7E-35880A738C84}" dt="2022-10-19T20:28:45.400" v="0"/>
        <pc:sldMkLst>
          <pc:docMk/>
          <pc:sldMk cId="1002511331" sldId="302"/>
        </pc:sldMkLst>
        <pc:spChg chg="mod">
          <ac:chgData name="Costner, Bayley" userId="2a58abfe-bf9e-4cc1-9dde-744d7a979601" providerId="ADAL" clId="{1C4DFD85-0996-4ECE-9A7E-35880A738C84}" dt="2022-10-19T20:28:45.400" v="0"/>
          <ac:spMkLst>
            <pc:docMk/>
            <pc:sldMk cId="1002511331" sldId="302"/>
            <ac:spMk id="4" creationId="{46BE5F69-E9BC-41C7-BF6B-EB4B224032B2}"/>
          </ac:spMkLst>
        </pc:spChg>
      </pc:sldChg>
    </pc:docChg>
  </pc:docChgLst>
  <pc:docChgLst>
    <pc:chgData name="Sheth, Rohan" userId="0b6da9f0-4e13-4f6a-80ee-55c9a7700dcb" providerId="ADAL" clId="{F4C6D3BF-D50F-410F-BB5D-E27E3E343F37}"/>
    <pc:docChg chg="custSel modSld">
      <pc:chgData name="Sheth, Rohan" userId="0b6da9f0-4e13-4f6a-80ee-55c9a7700dcb" providerId="ADAL" clId="{F4C6D3BF-D50F-410F-BB5D-E27E3E343F37}" dt="2022-12-07T21:17:41.673" v="35"/>
      <pc:docMkLst>
        <pc:docMk/>
      </pc:docMkLst>
      <pc:sldChg chg="modNotesTx">
        <pc:chgData name="Sheth, Rohan" userId="0b6da9f0-4e13-4f6a-80ee-55c9a7700dcb" providerId="ADAL" clId="{F4C6D3BF-D50F-410F-BB5D-E27E3E343F37}" dt="2022-11-07T20:17:46.612" v="8" actId="20577"/>
        <pc:sldMkLst>
          <pc:docMk/>
          <pc:sldMk cId="1711352330" sldId="256"/>
        </pc:sldMkLst>
      </pc:sldChg>
      <pc:sldChg chg="modNotesTx">
        <pc:chgData name="Sheth, Rohan" userId="0b6da9f0-4e13-4f6a-80ee-55c9a7700dcb" providerId="ADAL" clId="{F4C6D3BF-D50F-410F-BB5D-E27E3E343F37}" dt="2022-11-07T20:18:14.435" v="32" actId="20577"/>
        <pc:sldMkLst>
          <pc:docMk/>
          <pc:sldMk cId="65851916" sldId="278"/>
        </pc:sldMkLst>
      </pc:sldChg>
      <pc:sldChg chg="addSp delSp modSp mod">
        <pc:chgData name="Sheth, Rohan" userId="0b6da9f0-4e13-4f6a-80ee-55c9a7700dcb" providerId="ADAL" clId="{F4C6D3BF-D50F-410F-BB5D-E27E3E343F37}" dt="2022-12-07T21:17:41.673" v="35"/>
        <pc:sldMkLst>
          <pc:docMk/>
          <pc:sldMk cId="2710460547" sldId="306"/>
        </pc:sldMkLst>
        <pc:picChg chg="del">
          <ac:chgData name="Sheth, Rohan" userId="0b6da9f0-4e13-4f6a-80ee-55c9a7700dcb" providerId="ADAL" clId="{F4C6D3BF-D50F-410F-BB5D-E27E3E343F37}" dt="2022-12-07T21:17:41.313" v="34" actId="478"/>
          <ac:picMkLst>
            <pc:docMk/>
            <pc:sldMk cId="2710460547" sldId="306"/>
            <ac:picMk id="3" creationId="{D82025A8-C9E6-4796-9C09-8C2D1EE75679}"/>
          </ac:picMkLst>
        </pc:picChg>
        <pc:picChg chg="add mod">
          <ac:chgData name="Sheth, Rohan" userId="0b6da9f0-4e13-4f6a-80ee-55c9a7700dcb" providerId="ADAL" clId="{F4C6D3BF-D50F-410F-BB5D-E27E3E343F37}" dt="2022-12-07T21:17:41.673" v="35"/>
          <ac:picMkLst>
            <pc:docMk/>
            <pc:sldMk cId="2710460547" sldId="306"/>
            <ac:picMk id="11" creationId="{CB1B74C0-E006-499A-A6CC-330F6B0A7201}"/>
          </ac:picMkLst>
        </pc:picChg>
      </pc:sldChg>
      <pc:sldChg chg="modNotesTx">
        <pc:chgData name="Sheth, Rohan" userId="0b6da9f0-4e13-4f6a-80ee-55c9a7700dcb" providerId="ADAL" clId="{F4C6D3BF-D50F-410F-BB5D-E27E3E343F37}" dt="2022-11-16T22:08:55.049" v="33"/>
        <pc:sldMkLst>
          <pc:docMk/>
          <pc:sldMk cId="3220039515" sldId="311"/>
        </pc:sldMkLst>
      </pc:sldChg>
    </pc:docChg>
  </pc:docChgLst>
  <pc:docChgLst>
    <pc:chgData name="Robinson, Jennifer" userId="565b6b42-ad9f-4b87-991b-4061de8dfafc" providerId="ADAL" clId="{A06C8015-08DC-4788-A06A-4C58A7E57B54}"/>
    <pc:docChg chg="modSld">
      <pc:chgData name="Robinson, Jennifer" userId="565b6b42-ad9f-4b87-991b-4061de8dfafc" providerId="ADAL" clId="{A06C8015-08DC-4788-A06A-4C58A7E57B54}" dt="2022-11-08T21:27:43.012" v="3" actId="255"/>
      <pc:docMkLst>
        <pc:docMk/>
      </pc:docMkLst>
      <pc:sldChg chg="modSp mod">
        <pc:chgData name="Robinson, Jennifer" userId="565b6b42-ad9f-4b87-991b-4061de8dfafc" providerId="ADAL" clId="{A06C8015-08DC-4788-A06A-4C58A7E57B54}" dt="2022-11-08T21:26:29.087" v="2" actId="255"/>
        <pc:sldMkLst>
          <pc:docMk/>
          <pc:sldMk cId="1102559366" sldId="274"/>
        </pc:sldMkLst>
        <pc:spChg chg="mod">
          <ac:chgData name="Robinson, Jennifer" userId="565b6b42-ad9f-4b87-991b-4061de8dfafc" providerId="ADAL" clId="{A06C8015-08DC-4788-A06A-4C58A7E57B54}" dt="2022-11-08T21:26:29.087" v="2" actId="255"/>
          <ac:spMkLst>
            <pc:docMk/>
            <pc:sldMk cId="1102559366" sldId="274"/>
            <ac:spMk id="44" creationId="{E46410AA-9335-4C3E-AEEE-43614C70E64D}"/>
          </ac:spMkLst>
        </pc:spChg>
      </pc:sldChg>
      <pc:sldChg chg="modSp mod">
        <pc:chgData name="Robinson, Jennifer" userId="565b6b42-ad9f-4b87-991b-4061de8dfafc" providerId="ADAL" clId="{A06C8015-08DC-4788-A06A-4C58A7E57B54}" dt="2022-11-08T21:27:43.012" v="3" actId="255"/>
        <pc:sldMkLst>
          <pc:docMk/>
          <pc:sldMk cId="3015444443" sldId="277"/>
        </pc:sldMkLst>
        <pc:spChg chg="mod">
          <ac:chgData name="Robinson, Jennifer" userId="565b6b42-ad9f-4b87-991b-4061de8dfafc" providerId="ADAL" clId="{A06C8015-08DC-4788-A06A-4C58A7E57B54}" dt="2022-11-08T21:27:43.012" v="3" actId="255"/>
          <ac:spMkLst>
            <pc:docMk/>
            <pc:sldMk cId="3015444443" sldId="277"/>
            <ac:spMk id="34" creationId="{49BEB672-5087-49D5-925B-410D7FCB2E0D}"/>
          </ac:spMkLst>
        </pc:spChg>
      </pc:sldChg>
      <pc:sldChg chg="modSp mod">
        <pc:chgData name="Robinson, Jennifer" userId="565b6b42-ad9f-4b87-991b-4061de8dfafc" providerId="ADAL" clId="{A06C8015-08DC-4788-A06A-4C58A7E57B54}" dt="2022-11-08T21:26:13.714" v="1" actId="20577"/>
        <pc:sldMkLst>
          <pc:docMk/>
          <pc:sldMk cId="1002511331" sldId="302"/>
        </pc:sldMkLst>
        <pc:spChg chg="mod">
          <ac:chgData name="Robinson, Jennifer" userId="565b6b42-ad9f-4b87-991b-4061de8dfafc" providerId="ADAL" clId="{A06C8015-08DC-4788-A06A-4C58A7E57B54}" dt="2022-11-08T21:26:13.714" v="1" actId="20577"/>
          <ac:spMkLst>
            <pc:docMk/>
            <pc:sldMk cId="1002511331" sldId="302"/>
            <ac:spMk id="4" creationId="{46BE5F69-E9BC-41C7-BF6B-EB4B224032B2}"/>
          </ac:spMkLst>
        </pc:spChg>
      </pc:sldChg>
    </pc:docChg>
  </pc:docChgLst>
  <pc:docChgLst>
    <pc:chgData name="Cicone, Laura" userId="d60addc7-6562-4f44-a0de-68d71e52773b" providerId="ADAL" clId="{8D1E8B8D-8727-4AF6-A7EA-68A7DDCD58AC}"/>
    <pc:docChg chg="addSld delSld modSld">
      <pc:chgData name="Cicone, Laura" userId="d60addc7-6562-4f44-a0de-68d71e52773b" providerId="ADAL" clId="{8D1E8B8D-8727-4AF6-A7EA-68A7DDCD58AC}" dt="2022-11-15T21:29:18.650" v="10" actId="47"/>
      <pc:docMkLst>
        <pc:docMk/>
      </pc:docMkLst>
      <pc:sldChg chg="del">
        <pc:chgData name="Cicone, Laura" userId="d60addc7-6562-4f44-a0de-68d71e52773b" providerId="ADAL" clId="{8D1E8B8D-8727-4AF6-A7EA-68A7DDCD58AC}" dt="2022-10-25T16:36:14.571" v="1" actId="47"/>
        <pc:sldMkLst>
          <pc:docMk/>
          <pc:sldMk cId="4081035233" sldId="259"/>
        </pc:sldMkLst>
      </pc:sldChg>
      <pc:sldChg chg="del">
        <pc:chgData name="Cicone, Laura" userId="d60addc7-6562-4f44-a0de-68d71e52773b" providerId="ADAL" clId="{8D1E8B8D-8727-4AF6-A7EA-68A7DDCD58AC}" dt="2022-11-15T21:29:18.650" v="10" actId="47"/>
        <pc:sldMkLst>
          <pc:docMk/>
          <pc:sldMk cId="3476258832" sldId="266"/>
        </pc:sldMkLst>
      </pc:sldChg>
      <pc:sldChg chg="del">
        <pc:chgData name="Cicone, Laura" userId="d60addc7-6562-4f44-a0de-68d71e52773b" providerId="ADAL" clId="{8D1E8B8D-8727-4AF6-A7EA-68A7DDCD58AC}" dt="2022-11-15T21:28:35.795" v="7" actId="47"/>
        <pc:sldMkLst>
          <pc:docMk/>
          <pc:sldMk cId="3380238284" sldId="273"/>
        </pc:sldMkLst>
      </pc:sldChg>
      <pc:sldChg chg="del">
        <pc:chgData name="Cicone, Laura" userId="d60addc7-6562-4f44-a0de-68d71e52773b" providerId="ADAL" clId="{8D1E8B8D-8727-4AF6-A7EA-68A7DDCD58AC}" dt="2022-11-15T21:29:18.650" v="10" actId="47"/>
        <pc:sldMkLst>
          <pc:docMk/>
          <pc:sldMk cId="1102559366" sldId="274"/>
        </pc:sldMkLst>
      </pc:sldChg>
      <pc:sldChg chg="del modNotesTx">
        <pc:chgData name="Cicone, Laura" userId="d60addc7-6562-4f44-a0de-68d71e52773b" providerId="ADAL" clId="{8D1E8B8D-8727-4AF6-A7EA-68A7DDCD58AC}" dt="2022-11-15T21:28:22.077" v="4" actId="47"/>
        <pc:sldMkLst>
          <pc:docMk/>
          <pc:sldMk cId="3393598430" sldId="286"/>
        </pc:sldMkLst>
      </pc:sldChg>
      <pc:sldChg chg="del">
        <pc:chgData name="Cicone, Laura" userId="d60addc7-6562-4f44-a0de-68d71e52773b" providerId="ADAL" clId="{8D1E8B8D-8727-4AF6-A7EA-68A7DDCD58AC}" dt="2022-11-15T21:29:18.650" v="10" actId="47"/>
        <pc:sldMkLst>
          <pc:docMk/>
          <pc:sldMk cId="232077404" sldId="288"/>
        </pc:sldMkLst>
      </pc:sldChg>
      <pc:sldChg chg="del">
        <pc:chgData name="Cicone, Laura" userId="d60addc7-6562-4f44-a0de-68d71e52773b" providerId="ADAL" clId="{8D1E8B8D-8727-4AF6-A7EA-68A7DDCD58AC}" dt="2022-11-15T21:29:18.650" v="10" actId="47"/>
        <pc:sldMkLst>
          <pc:docMk/>
          <pc:sldMk cId="536406714" sldId="289"/>
        </pc:sldMkLst>
      </pc:sldChg>
      <pc:sldChg chg="del">
        <pc:chgData name="Cicone, Laura" userId="d60addc7-6562-4f44-a0de-68d71e52773b" providerId="ADAL" clId="{8D1E8B8D-8727-4AF6-A7EA-68A7DDCD58AC}" dt="2022-11-15T21:28:51.889" v="8" actId="47"/>
        <pc:sldMkLst>
          <pc:docMk/>
          <pc:sldMk cId="291782386" sldId="301"/>
        </pc:sldMkLst>
      </pc:sldChg>
      <pc:sldChg chg="del">
        <pc:chgData name="Cicone, Laura" userId="d60addc7-6562-4f44-a0de-68d71e52773b" providerId="ADAL" clId="{8D1E8B8D-8727-4AF6-A7EA-68A7DDCD58AC}" dt="2022-11-15T21:27:24.279" v="2" actId="47"/>
        <pc:sldMkLst>
          <pc:docMk/>
          <pc:sldMk cId="1875973025" sldId="304"/>
        </pc:sldMkLst>
      </pc:sldChg>
      <pc:sldChg chg="add">
        <pc:chgData name="Cicone, Laura" userId="d60addc7-6562-4f44-a0de-68d71e52773b" providerId="ADAL" clId="{8D1E8B8D-8727-4AF6-A7EA-68A7DDCD58AC}" dt="2022-10-25T16:36:06.410" v="0"/>
        <pc:sldMkLst>
          <pc:docMk/>
          <pc:sldMk cId="2710460547" sldId="306"/>
        </pc:sldMkLst>
      </pc:sldChg>
      <pc:sldChg chg="modNotesTx">
        <pc:chgData name="Cicone, Laura" userId="d60addc7-6562-4f44-a0de-68d71e52773b" providerId="ADAL" clId="{8D1E8B8D-8727-4AF6-A7EA-68A7DDCD58AC}" dt="2022-11-15T21:28:32.583" v="6" actId="20577"/>
        <pc:sldMkLst>
          <pc:docMk/>
          <pc:sldMk cId="4116182249" sldId="308"/>
        </pc:sldMkLst>
      </pc:sldChg>
      <pc:sldChg chg="del">
        <pc:chgData name="Cicone, Laura" userId="d60addc7-6562-4f44-a0de-68d71e52773b" providerId="ADAL" clId="{8D1E8B8D-8727-4AF6-A7EA-68A7DDCD58AC}" dt="2022-11-15T21:29:08.897" v="9"/>
        <pc:sldMkLst>
          <pc:docMk/>
          <pc:sldMk cId="2738411415" sldId="310"/>
        </pc:sldMkLst>
      </pc:sldChg>
      <pc:sldChg chg="del">
        <pc:chgData name="Cicone, Laura" userId="d60addc7-6562-4f44-a0de-68d71e52773b" providerId="ADAL" clId="{8D1E8B8D-8727-4AF6-A7EA-68A7DDCD58AC}" dt="2022-11-15T21:29:08.897" v="9"/>
        <pc:sldMkLst>
          <pc:docMk/>
          <pc:sldMk cId="2252820785" sldId="311"/>
        </pc:sldMkLst>
      </pc:sldChg>
      <pc:sldChg chg="del">
        <pc:chgData name="Cicone, Laura" userId="d60addc7-6562-4f44-a0de-68d71e52773b" providerId="ADAL" clId="{8D1E8B8D-8727-4AF6-A7EA-68A7DDCD58AC}" dt="2022-11-15T21:29:08.897" v="9"/>
        <pc:sldMkLst>
          <pc:docMk/>
          <pc:sldMk cId="1113218318" sldId="312"/>
        </pc:sldMkLst>
      </pc:sldChg>
      <pc:sldChg chg="del">
        <pc:chgData name="Cicone, Laura" userId="d60addc7-6562-4f44-a0de-68d71e52773b" providerId="ADAL" clId="{8D1E8B8D-8727-4AF6-A7EA-68A7DDCD58AC}" dt="2022-11-15T21:29:08.897" v="9"/>
        <pc:sldMkLst>
          <pc:docMk/>
          <pc:sldMk cId="1997607206" sldId="313"/>
        </pc:sldMkLst>
      </pc:sldChg>
    </pc:docChg>
  </pc:docChgLst>
  <pc:docChgLst>
    <pc:chgData name="Filaroski, Taylor" userId="808e8b38-dcd7-4790-8255-e9ab0a59a131" providerId="ADAL" clId="{95DD70CB-2F56-4C2E-A08B-B5E0C845F29B}"/>
    <pc:docChg chg="modSld">
      <pc:chgData name="Filaroski, Taylor" userId="808e8b38-dcd7-4790-8255-e9ab0a59a131" providerId="ADAL" clId="{95DD70CB-2F56-4C2E-A08B-B5E0C845F29B}" dt="2022-11-03T11:38:50.320" v="0" actId="14826"/>
      <pc:docMkLst>
        <pc:docMk/>
      </pc:docMkLst>
      <pc:sldChg chg="modSp mod">
        <pc:chgData name="Filaroski, Taylor" userId="808e8b38-dcd7-4790-8255-e9ab0a59a131" providerId="ADAL" clId="{95DD70CB-2F56-4C2E-A08B-B5E0C845F29B}" dt="2022-11-03T11:38:50.320" v="0" actId="14826"/>
        <pc:sldMkLst>
          <pc:docMk/>
          <pc:sldMk cId="65851916" sldId="278"/>
        </pc:sldMkLst>
        <pc:picChg chg="mod">
          <ac:chgData name="Filaroski, Taylor" userId="808e8b38-dcd7-4790-8255-e9ab0a59a131" providerId="ADAL" clId="{95DD70CB-2F56-4C2E-A08B-B5E0C845F29B}" dt="2022-11-03T11:38:50.320" v="0" actId="14826"/>
          <ac:picMkLst>
            <pc:docMk/>
            <pc:sldMk cId="65851916" sldId="278"/>
            <ac:picMk id="25" creationId="{7133D1E7-FA07-44D0-9EB0-EA49F78B893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Florida</a:t>
            </a:r>
            <a:r>
              <a:rPr lang="en-US" sz="2400"/>
              <a:t> Aviation Economic Impact Study included over 125 </a:t>
            </a:r>
            <a:r>
              <a:rPr lang="en-US" sz="2400" spc="-1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Buchan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The following slides summarizes impacts for Buchan Airport, impacts for District 1,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Buchan Airport created 6 jobs earning $53 thousand in payroll, contributed $67 thousand in value added, and generated a total economic impact (output) of $103 thousand.</a:t>
            </a:r>
          </a:p>
          <a:p>
            <a:endParaRPr lang="en-US"/>
          </a:p>
          <a:p>
            <a:r>
              <a:rPr lang="en-US"/>
              <a:t>This includes direct impacts of 6 jobs earning $33 thousand in payroll, contributing $34 thousand in value added, and generating a total economic impact (output) of $44 thousand.</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This also includes multiplier impacts of 0 jobs earning $20 thousand in payroll, contributing $33 thousand in value added, and generating a total economic impact (output) of $59 thousand.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Total impacts may not equal the sum of direct and multiplier impacts due to rounding.</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15</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Aviation activity in District 1 created 182,369 jobs earning $9.1 billion in payroll, contributed $15.2 billion in value added, and generated a total economic impact (output) of $29.3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21</a:t>
            </a:fld>
            <a:endParaRPr lang="en-US"/>
          </a:p>
        </p:txBody>
      </p:sp>
    </p:spTree>
    <p:extLst>
      <p:ext uri="{BB962C8B-B14F-4D97-AF65-F5344CB8AC3E}">
        <p14:creationId xmlns:p14="http://schemas.microsoft.com/office/powerpoint/2010/main" val="14258343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74.png"/><Relationship Id="rId4" Type="http://schemas.openxmlformats.org/officeDocument/2006/relationships/image" Target="../media/image73.png"/></Relationships>
</file>

<file path=ppt/slides/_rels/slide17.xml.rels><?xml version="1.0" encoding="UTF-8" standalone="yes"?>
<Relationships xmlns="http://schemas.openxmlformats.org/package/2006/relationships"><Relationship Id="rId8" Type="http://schemas.openxmlformats.org/officeDocument/2006/relationships/image" Target="../media/image79.png"/><Relationship Id="rId3" Type="http://schemas.openxmlformats.org/officeDocument/2006/relationships/image" Target="../media/image12.png"/><Relationship Id="rId7" Type="http://schemas.openxmlformats.org/officeDocument/2006/relationships/image" Target="../media/image78.sv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77.png"/><Relationship Id="rId11" Type="http://schemas.openxmlformats.org/officeDocument/2006/relationships/image" Target="../media/image82.svg"/><Relationship Id="rId5" Type="http://schemas.openxmlformats.org/officeDocument/2006/relationships/image" Target="../media/image76.png"/><Relationship Id="rId10" Type="http://schemas.openxmlformats.org/officeDocument/2006/relationships/image" Target="../media/image81.png"/><Relationship Id="rId4" Type="http://schemas.openxmlformats.org/officeDocument/2006/relationships/image" Target="../media/image75.svg"/><Relationship Id="rId9" Type="http://schemas.openxmlformats.org/officeDocument/2006/relationships/image" Target="../media/image80.svg"/></Relationships>
</file>

<file path=ppt/slides/_rels/slide18.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1.svg"/><Relationship Id="rId3" Type="http://schemas.openxmlformats.org/officeDocument/2006/relationships/image" Target="../media/image83.jpeg"/><Relationship Id="rId7" Type="http://schemas.openxmlformats.org/officeDocument/2006/relationships/image" Target="../media/image87.png"/><Relationship Id="rId12" Type="http://schemas.openxmlformats.org/officeDocument/2006/relationships/image" Target="../media/image90.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86.jpeg"/><Relationship Id="rId11" Type="http://schemas.openxmlformats.org/officeDocument/2006/relationships/image" Target="../media/image89.svg"/><Relationship Id="rId5" Type="http://schemas.openxmlformats.org/officeDocument/2006/relationships/image" Target="../media/image85.svg"/><Relationship Id="rId10" Type="http://schemas.openxmlformats.org/officeDocument/2006/relationships/image" Target="../media/image88.png"/><Relationship Id="rId4" Type="http://schemas.openxmlformats.org/officeDocument/2006/relationships/image" Target="../media/image84.png"/><Relationship Id="rId9" Type="http://schemas.openxmlformats.org/officeDocument/2006/relationships/image" Target="../media/image76.png"/></Relationships>
</file>

<file path=ppt/slides/_rels/slide19.xml.rels><?xml version="1.0" encoding="UTF-8" standalone="yes"?>
<Relationships xmlns="http://schemas.openxmlformats.org/package/2006/relationships"><Relationship Id="rId8" Type="http://schemas.openxmlformats.org/officeDocument/2006/relationships/image" Target="../media/image76.png"/><Relationship Id="rId13" Type="http://schemas.openxmlformats.org/officeDocument/2006/relationships/image" Target="../media/image81.png"/><Relationship Id="rId3" Type="http://schemas.openxmlformats.org/officeDocument/2006/relationships/image" Target="../media/image92.jpeg"/><Relationship Id="rId7" Type="http://schemas.openxmlformats.org/officeDocument/2006/relationships/image" Target="../media/image17.svg"/><Relationship Id="rId12" Type="http://schemas.openxmlformats.org/officeDocument/2006/relationships/image" Target="../media/image80.sv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5.png"/><Relationship Id="rId11" Type="http://schemas.openxmlformats.org/officeDocument/2006/relationships/image" Target="../media/image79.png"/><Relationship Id="rId5" Type="http://schemas.openxmlformats.org/officeDocument/2006/relationships/image" Target="../media/image94.jpeg"/><Relationship Id="rId10" Type="http://schemas.openxmlformats.org/officeDocument/2006/relationships/image" Target="../media/image78.svg"/><Relationship Id="rId4" Type="http://schemas.openxmlformats.org/officeDocument/2006/relationships/image" Target="../media/image93.jpeg"/><Relationship Id="rId9" Type="http://schemas.openxmlformats.org/officeDocument/2006/relationships/image" Target="../media/image77.png"/><Relationship Id="rId14" Type="http://schemas.openxmlformats.org/officeDocument/2006/relationships/image" Target="../media/image82.svg"/></Relationships>
</file>

<file path=ppt/slides/_rels/slide20.xml.rels><?xml version="1.0" encoding="UTF-8" standalone="yes"?>
<Relationships xmlns="http://schemas.openxmlformats.org/package/2006/relationships"><Relationship Id="rId8" Type="http://schemas.openxmlformats.org/officeDocument/2006/relationships/image" Target="../media/image99.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101.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98.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100.png"/><Relationship Id="rId4" Type="http://schemas.openxmlformats.org/officeDocument/2006/relationships/image" Target="../media/image97.png"/><Relationship Id="rId9" Type="http://schemas.openxmlformats.org/officeDocument/2006/relationships/image" Target="../media/image67.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102.jpeg"/><Relationship Id="rId7" Type="http://schemas.openxmlformats.org/officeDocument/2006/relationships/image" Target="../media/image65.svg"/><Relationship Id="rId12" Type="http://schemas.openxmlformats.org/officeDocument/2006/relationships/image" Target="../media/image10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a:t>Buchan Airport</a:t>
            </a:r>
            <a:br>
              <a:rPr lang="en-US" sz="2400" b="1"/>
            </a:br>
            <a:r>
              <a:rPr lang="en-US" sz="2400" b="1"/>
              <a:t>Economic Impact Presentation</a:t>
            </a:r>
            <a:endParaRPr lang="en-US"/>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CB1B74C0-E006-499A-A6CC-330F6B0A7201}"/>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7104605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203310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4116182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a:t>Calculating Buchan Airport’s</a:t>
            </a:r>
            <a:br>
              <a:rPr lang="en-US"/>
            </a:br>
            <a:r>
              <a:rPr lang="en-US"/>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l="3848" r="3848"/>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Buchan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$53</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Thousand</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$67</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Thousand</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$103</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Thousand</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a:solidFill>
                  <a:schemeClr val="accent1"/>
                </a:solidFill>
                <a:latin typeface="Arial" panose="020B0604020202020204" pitchFamily="34" charset="0"/>
                <a:cs typeface="Arial" panose="020B0604020202020204" pitchFamily="34" charset="0"/>
              </a:rPr>
              <a:t>6</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2017" r="22017"/>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33446382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926699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2200395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8258389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7945719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reeform: Shape 24">
            <a:extLst>
              <a:ext uri="{FF2B5EF4-FFF2-40B4-BE49-F238E27FC236}">
                <a16:creationId xmlns:a16="http://schemas.microsoft.com/office/drawing/2014/main" id="{759B1945-7C65-4B69-9066-AF42E5F32BFC}"/>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3" name="Picture 42">
            <a:extLst>
              <a:ext uri="{FF2B5EF4-FFF2-40B4-BE49-F238E27FC236}">
                <a16:creationId xmlns:a16="http://schemas.microsoft.com/office/drawing/2014/main" id="{DD6EEEF3-D319-415F-909E-729107BBC107}"/>
              </a:ext>
            </a:extLst>
          </p:cNvPr>
          <p:cNvPicPr>
            <a:picLocks noChangeAspect="1"/>
          </p:cNvPicPr>
          <p:nvPr/>
        </p:nvPicPr>
        <p:blipFill>
          <a:blip r:embed="rId3">
            <a:extLst>
              <a:ext uri="{28A0092B-C50C-407E-A947-70E740481C1C}">
                <a14:useLocalDpi xmlns:a14="http://schemas.microsoft.com/office/drawing/2010/main" val="0"/>
              </a:ext>
            </a:extLst>
          </a:blip>
          <a:srcRect l="3219" r="3219"/>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1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a:solidFill>
                  <a:schemeClr val="accent5"/>
                </a:solidFill>
                <a:latin typeface="Arial" panose="020B0604020202020204" pitchFamily="34" charset="0"/>
                <a:cs typeface="Arial" panose="020B0604020202020204" pitchFamily="34" charset="0"/>
              </a:rPr>
              <a:t>$9.1</a:t>
            </a:r>
            <a:br>
              <a:rPr lang="en-US" sz="3200" b="1">
                <a:solidFill>
                  <a:schemeClr val="accent5"/>
                </a:solidFill>
                <a:latin typeface="Arial" panose="020B0604020202020204" pitchFamily="34" charset="0"/>
                <a:cs typeface="Arial" panose="020B0604020202020204" pitchFamily="34" charset="0"/>
              </a:rPr>
            </a:br>
            <a:r>
              <a:rPr lang="en-US" sz="2500" b="1">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a:solidFill>
                  <a:schemeClr val="accent6">
                    <a:lumMod val="75000"/>
                  </a:schemeClr>
                </a:solidFill>
                <a:latin typeface="Arial" panose="020B0604020202020204" pitchFamily="34" charset="0"/>
                <a:cs typeface="Arial" panose="020B0604020202020204" pitchFamily="34" charset="0"/>
              </a:rPr>
              <a:t>$15.2</a:t>
            </a:r>
            <a:r>
              <a:rPr lang="en-US" sz="3200" b="1">
                <a:solidFill>
                  <a:schemeClr val="accent6">
                    <a:lumMod val="75000"/>
                  </a:schemeClr>
                </a:solidFill>
                <a:latin typeface="Arial" panose="020B0604020202020204" pitchFamily="34" charset="0"/>
                <a:cs typeface="Arial" panose="020B0604020202020204" pitchFamily="34" charset="0"/>
              </a:rPr>
              <a:t> </a:t>
            </a:r>
            <a:br>
              <a:rPr lang="en-US" sz="3200" b="1">
                <a:solidFill>
                  <a:schemeClr val="accent6">
                    <a:lumMod val="75000"/>
                  </a:schemeClr>
                </a:solidFill>
                <a:latin typeface="Arial" panose="020B0604020202020204" pitchFamily="34" charset="0"/>
                <a:cs typeface="Arial" panose="020B0604020202020204" pitchFamily="34" charset="0"/>
              </a:rPr>
            </a:br>
            <a:r>
              <a:rPr lang="en-US" sz="2500" b="1">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a:solidFill>
                  <a:schemeClr val="accent4">
                    <a:lumMod val="75000"/>
                  </a:schemeClr>
                </a:solidFill>
                <a:latin typeface="Arial" panose="020B0604020202020204" pitchFamily="34" charset="0"/>
                <a:cs typeface="Arial" panose="020B0604020202020204" pitchFamily="34" charset="0"/>
              </a:rPr>
              <a:t>$29.3</a:t>
            </a:r>
            <a:r>
              <a:rPr lang="en-US" sz="3200" b="1">
                <a:solidFill>
                  <a:schemeClr val="accent4">
                    <a:lumMod val="75000"/>
                  </a:schemeClr>
                </a:solidFill>
                <a:latin typeface="Arial" panose="020B0604020202020204" pitchFamily="34" charset="0"/>
                <a:cs typeface="Arial" panose="020B0604020202020204" pitchFamily="34" charset="0"/>
              </a:rPr>
              <a:t> </a:t>
            </a:r>
            <a:br>
              <a:rPr lang="en-US" sz="3200" b="1">
                <a:solidFill>
                  <a:schemeClr val="accent4">
                    <a:lumMod val="75000"/>
                  </a:schemeClr>
                </a:solidFill>
                <a:latin typeface="Arial" panose="020B0604020202020204" pitchFamily="34" charset="0"/>
                <a:cs typeface="Arial" panose="020B0604020202020204" pitchFamily="34" charset="0"/>
              </a:rPr>
            </a:br>
            <a:r>
              <a:rPr lang="en-US" sz="2500" b="1">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969496"/>
          </a:xfrm>
          <a:prstGeom prst="rect">
            <a:avLst/>
          </a:prstGeom>
          <a:noFill/>
        </p:spPr>
        <p:txBody>
          <a:bodyPr wrap="square" rtlCol="0">
            <a:spAutoFit/>
          </a:bodyPr>
          <a:lstStyle/>
          <a:p>
            <a:pPr algn="ctr"/>
            <a:r>
              <a:rPr lang="en-US" sz="3200" b="1">
                <a:solidFill>
                  <a:schemeClr val="accent1"/>
                </a:solidFill>
                <a:latin typeface="Arial" panose="020B0604020202020204" pitchFamily="34" charset="0"/>
                <a:cs typeface="Arial" panose="020B0604020202020204" pitchFamily="34" charset="0"/>
              </a:rPr>
              <a:t>182,369</a:t>
            </a:r>
            <a:br>
              <a:rPr lang="en-US" sz="3200" b="1">
                <a:solidFill>
                  <a:schemeClr val="accent1"/>
                </a:solidFill>
                <a:latin typeface="Arial" panose="020B0604020202020204" pitchFamily="34" charset="0"/>
                <a:cs typeface="Arial" panose="020B0604020202020204" pitchFamily="34" charset="0"/>
              </a:rPr>
            </a:br>
            <a:r>
              <a:rPr lang="en-US" sz="2500" b="1">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3" name="TextBox 22">
            <a:extLst>
              <a:ext uri="{FF2B5EF4-FFF2-40B4-BE49-F238E27FC236}">
                <a16:creationId xmlns:a16="http://schemas.microsoft.com/office/drawing/2014/main" id="{1D5885EC-AA94-4969-81D3-B9D3088AD55B}"/>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30154444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2915</Words>
  <Application>Microsoft Office PowerPoint</Application>
  <PresentationFormat>Widescreen</PresentationFormat>
  <Paragraphs>182</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Trebuchet MS</vt:lpstr>
      <vt:lpstr>Office Theme</vt:lpstr>
      <vt:lpstr>Buchan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Buchan Airport’s Total Economic Impact</vt:lpstr>
      <vt:lpstr>On-Airport Impacts</vt:lpstr>
      <vt:lpstr>Visitor Spending Impacts (Off-Airport)</vt:lpstr>
      <vt:lpstr>Airport Economic Impact Results</vt:lpstr>
      <vt:lpstr>TOTAL Buchan Airport Impacts</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1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1</cp:revision>
  <cp:lastPrinted>2022-08-15T20:19:31Z</cp:lastPrinted>
  <dcterms:created xsi:type="dcterms:W3CDTF">2021-10-14T00:15:48Z</dcterms:created>
  <dcterms:modified xsi:type="dcterms:W3CDTF">2022-12-07T21:17:43Z</dcterms:modified>
</cp:coreProperties>
</file>