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8D8FD2-95C9-4C60-958C-A647F3432E04}" v="1" dt="2022-12-07T21:00:08.9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736" autoAdjust="0"/>
  </p:normalViewPr>
  <p:slideViewPr>
    <p:cSldViewPr snapToGrid="0">
      <p:cViewPr varScale="1">
        <p:scale>
          <a:sx n="84" d="100"/>
          <a:sy n="84" d="100"/>
        </p:scale>
        <p:origin x="151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1ADAAC06-002E-4A12-859F-57B0398CDC39}"/>
    <pc:docChg chg="modSld">
      <pc:chgData name="Merry, Meg" userId="52abaa17-2ab0-4519-8e41-45b524f6a3b3" providerId="ADAL" clId="{1ADAAC06-002E-4A12-859F-57B0398CDC39}" dt="2022-11-08T20:55:35.614" v="4" actId="255"/>
      <pc:docMkLst>
        <pc:docMk/>
      </pc:docMkLst>
      <pc:sldChg chg="modSp mod">
        <pc:chgData name="Merry, Meg" userId="52abaa17-2ab0-4519-8e41-45b524f6a3b3" providerId="ADAL" clId="{1ADAAC06-002E-4A12-859F-57B0398CDC39}" dt="2022-11-08T20:55:30.977" v="3" actId="255"/>
        <pc:sldMkLst>
          <pc:docMk/>
          <pc:sldMk cId="1102559366" sldId="274"/>
        </pc:sldMkLst>
        <pc:spChg chg="mod">
          <ac:chgData name="Merry, Meg" userId="52abaa17-2ab0-4519-8e41-45b524f6a3b3" providerId="ADAL" clId="{1ADAAC06-002E-4A12-859F-57B0398CDC39}" dt="2022-11-08T20:55:30.977" v="3" actId="255"/>
          <ac:spMkLst>
            <pc:docMk/>
            <pc:sldMk cId="1102559366" sldId="274"/>
            <ac:spMk id="44" creationId="{E46410AA-9335-4C3E-AEEE-43614C70E64D}"/>
          </ac:spMkLst>
        </pc:spChg>
      </pc:sldChg>
      <pc:sldChg chg="modSp mod">
        <pc:chgData name="Merry, Meg" userId="52abaa17-2ab0-4519-8e41-45b524f6a3b3" providerId="ADAL" clId="{1ADAAC06-002E-4A12-859F-57B0398CDC39}" dt="2022-11-08T20:55:15.509" v="2" actId="18131"/>
        <pc:sldMkLst>
          <pc:docMk/>
          <pc:sldMk cId="65851916" sldId="278"/>
        </pc:sldMkLst>
        <pc:spChg chg="mod">
          <ac:chgData name="Merry, Meg" userId="52abaa17-2ab0-4519-8e41-45b524f6a3b3" providerId="ADAL" clId="{1ADAAC06-002E-4A12-859F-57B0398CDC39}" dt="2022-11-08T20:55:06.435" v="1" actId="14100"/>
          <ac:spMkLst>
            <pc:docMk/>
            <pc:sldMk cId="65851916" sldId="278"/>
            <ac:spMk id="4" creationId="{46BE5F69-E9BC-41C7-BF6B-EB4B224032B2}"/>
          </ac:spMkLst>
        </pc:spChg>
        <pc:picChg chg="mod modCrop">
          <ac:chgData name="Merry, Meg" userId="52abaa17-2ab0-4519-8e41-45b524f6a3b3" providerId="ADAL" clId="{1ADAAC06-002E-4A12-859F-57B0398CDC39}" dt="2022-11-08T20:55:15.509" v="2" actId="18131"/>
          <ac:picMkLst>
            <pc:docMk/>
            <pc:sldMk cId="65851916" sldId="278"/>
            <ac:picMk id="23" creationId="{AE1DD9CA-8F8E-43F8-AB52-DC6B3C9FD08B}"/>
          </ac:picMkLst>
        </pc:picChg>
      </pc:sldChg>
      <pc:sldChg chg="modSp mod">
        <pc:chgData name="Merry, Meg" userId="52abaa17-2ab0-4519-8e41-45b524f6a3b3" providerId="ADAL" clId="{1ADAAC06-002E-4A12-859F-57B0398CDC39}" dt="2022-11-08T20:55:35.614" v="4" actId="255"/>
        <pc:sldMkLst>
          <pc:docMk/>
          <pc:sldMk cId="1909763988" sldId="298"/>
        </pc:sldMkLst>
        <pc:spChg chg="mod">
          <ac:chgData name="Merry, Meg" userId="52abaa17-2ab0-4519-8e41-45b524f6a3b3" providerId="ADAL" clId="{1ADAAC06-002E-4A12-859F-57B0398CDC39}" dt="2022-11-08T20:55:35.614" v="4" actId="255"/>
          <ac:spMkLst>
            <pc:docMk/>
            <pc:sldMk cId="1909763988" sldId="298"/>
            <ac:spMk id="34" creationId="{49BEB672-5087-49D5-925B-410D7FCB2E0D}"/>
          </ac:spMkLst>
        </pc:spChg>
      </pc:sldChg>
    </pc:docChg>
  </pc:docChgLst>
  <pc:docChgLst>
    <pc:chgData name="Morby, Zach" userId="30320faa-25f1-4224-bab9-a848c46bfa25" providerId="ADAL" clId="{94051019-C3AF-4535-81B1-8E23F04CB5D2}"/>
    <pc:docChg chg="custSel modSld">
      <pc:chgData name="Morby, Zach" userId="30320faa-25f1-4224-bab9-a848c46bfa25" providerId="ADAL" clId="{94051019-C3AF-4535-81B1-8E23F04CB5D2}" dt="2022-10-28T15:40:28.791" v="7" actId="1076"/>
      <pc:docMkLst>
        <pc:docMk/>
      </pc:docMkLst>
      <pc:sldChg chg="modNotesTx">
        <pc:chgData name="Morby, Zach" userId="30320faa-25f1-4224-bab9-a848c46bfa25" providerId="ADAL" clId="{94051019-C3AF-4535-81B1-8E23F04CB5D2}" dt="2022-10-28T15:39:56.373" v="0"/>
        <pc:sldMkLst>
          <pc:docMk/>
          <pc:sldMk cId="1711352330" sldId="256"/>
        </pc:sldMkLst>
      </pc:sldChg>
      <pc:sldChg chg="addSp delSp modSp mod modAnim modNotesTx">
        <pc:chgData name="Morby, Zach" userId="30320faa-25f1-4224-bab9-a848c46bfa25" providerId="ADAL" clId="{94051019-C3AF-4535-81B1-8E23F04CB5D2}" dt="2022-10-28T15:40:28.791" v="7" actId="1076"/>
        <pc:sldMkLst>
          <pc:docMk/>
          <pc:sldMk cId="3380238284" sldId="273"/>
        </pc:sldMkLst>
        <pc:spChg chg="add del mod">
          <ac:chgData name="Morby, Zach" userId="30320faa-25f1-4224-bab9-a848c46bfa25" providerId="ADAL" clId="{94051019-C3AF-4535-81B1-8E23F04CB5D2}" dt="2022-10-28T15:40:02.225" v="2" actId="478"/>
          <ac:spMkLst>
            <pc:docMk/>
            <pc:sldMk cId="3380238284" sldId="273"/>
            <ac:spMk id="3" creationId="{0517B6AC-2834-4B52-990B-9ADA2FAFC9CA}"/>
          </ac:spMkLst>
        </pc:spChg>
        <pc:spChg chg="del">
          <ac:chgData name="Morby, Zach" userId="30320faa-25f1-4224-bab9-a848c46bfa25" providerId="ADAL" clId="{94051019-C3AF-4535-81B1-8E23F04CB5D2}" dt="2022-10-28T15:40:01.237" v="1" actId="478"/>
          <ac:spMkLst>
            <pc:docMk/>
            <pc:sldMk cId="3380238284" sldId="273"/>
            <ac:spMk id="4" creationId="{A3560EF0-DF41-40A6-889B-45B12E8526AE}"/>
          </ac:spMkLst>
        </pc:spChg>
        <pc:picChg chg="add mod">
          <ac:chgData name="Morby, Zach" userId="30320faa-25f1-4224-bab9-a848c46bfa25" providerId="ADAL" clId="{94051019-C3AF-4535-81B1-8E23F04CB5D2}" dt="2022-10-28T15:40:28.791" v="7" actId="1076"/>
          <ac:picMkLst>
            <pc:docMk/>
            <pc:sldMk cId="3380238284" sldId="273"/>
            <ac:picMk id="6" creationId="{6FC65566-D709-42A6-A0C2-2F4ADE50C081}"/>
          </ac:picMkLst>
        </pc:picChg>
      </pc:sldChg>
    </pc:docChg>
  </pc:docChgLst>
  <pc:docChgLst>
    <pc:chgData name="Sheth, Rohan" userId="0b6da9f0-4e13-4f6a-80ee-55c9a7700dcb" providerId="ADAL" clId="{968D8FD2-95C9-4C60-958C-A647F3432E04}"/>
    <pc:docChg chg="custSel modSld">
      <pc:chgData name="Sheth, Rohan" userId="0b6da9f0-4e13-4f6a-80ee-55c9a7700dcb" providerId="ADAL" clId="{968D8FD2-95C9-4C60-958C-A647F3432E04}" dt="2022-12-07T21:00:08.995" v="9"/>
      <pc:docMkLst>
        <pc:docMk/>
      </pc:docMkLst>
      <pc:sldChg chg="modNotesTx">
        <pc:chgData name="Sheth, Rohan" userId="0b6da9f0-4e13-4f6a-80ee-55c9a7700dcb" providerId="ADAL" clId="{968D8FD2-95C9-4C60-958C-A647F3432E04}" dt="2022-10-31T16:47:51.174" v="4" actId="6549"/>
        <pc:sldMkLst>
          <pc:docMk/>
          <pc:sldMk cId="1711352330" sldId="256"/>
        </pc:sldMkLst>
      </pc:sldChg>
      <pc:sldChg chg="modNotesTx">
        <pc:chgData name="Sheth, Rohan" userId="0b6da9f0-4e13-4f6a-80ee-55c9a7700dcb" providerId="ADAL" clId="{968D8FD2-95C9-4C60-958C-A647F3432E04}" dt="2022-11-07T19:40:42.589" v="7"/>
        <pc:sldMkLst>
          <pc:docMk/>
          <pc:sldMk cId="65851916" sldId="278"/>
        </pc:sldMkLst>
      </pc:sldChg>
      <pc:sldChg chg="modSp mod">
        <pc:chgData name="Sheth, Rohan" userId="0b6da9f0-4e13-4f6a-80ee-55c9a7700dcb" providerId="ADAL" clId="{968D8FD2-95C9-4C60-958C-A647F3432E04}" dt="2022-10-20T01:38:07.685" v="2" actId="20577"/>
        <pc:sldMkLst>
          <pc:docMk/>
          <pc:sldMk cId="1002511331" sldId="302"/>
        </pc:sldMkLst>
        <pc:spChg chg="mod">
          <ac:chgData name="Sheth, Rohan" userId="0b6da9f0-4e13-4f6a-80ee-55c9a7700dcb" providerId="ADAL" clId="{968D8FD2-95C9-4C60-958C-A647F3432E04}" dt="2022-10-20T01:38:07.685" v="2" actId="20577"/>
          <ac:spMkLst>
            <pc:docMk/>
            <pc:sldMk cId="1002511331" sldId="302"/>
            <ac:spMk id="4" creationId="{46BE5F69-E9BC-41C7-BF6B-EB4B224032B2}"/>
          </ac:spMkLst>
        </pc:spChg>
      </pc:sldChg>
      <pc:sldChg chg="addSp delSp modSp mod">
        <pc:chgData name="Sheth, Rohan" userId="0b6da9f0-4e13-4f6a-80ee-55c9a7700dcb" providerId="ADAL" clId="{968D8FD2-95C9-4C60-958C-A647F3432E04}" dt="2022-12-07T21:00:08.995" v="9"/>
        <pc:sldMkLst>
          <pc:docMk/>
          <pc:sldMk cId="3890603333" sldId="306"/>
        </pc:sldMkLst>
        <pc:picChg chg="del">
          <ac:chgData name="Sheth, Rohan" userId="0b6da9f0-4e13-4f6a-80ee-55c9a7700dcb" providerId="ADAL" clId="{968D8FD2-95C9-4C60-958C-A647F3432E04}" dt="2022-12-07T21:00:08.171" v="8" actId="478"/>
          <ac:picMkLst>
            <pc:docMk/>
            <pc:sldMk cId="3890603333" sldId="306"/>
            <ac:picMk id="3" creationId="{D82025A8-C9E6-4796-9C09-8C2D1EE75679}"/>
          </ac:picMkLst>
        </pc:picChg>
        <pc:picChg chg="add mod">
          <ac:chgData name="Sheth, Rohan" userId="0b6da9f0-4e13-4f6a-80ee-55c9a7700dcb" providerId="ADAL" clId="{968D8FD2-95C9-4C60-958C-A647F3432E04}" dt="2022-12-07T21:00:08.995" v="9"/>
          <ac:picMkLst>
            <pc:docMk/>
            <pc:sldMk cId="3890603333" sldId="306"/>
            <ac:picMk id="11" creationId="{B39F8632-F7FE-4652-ACE7-DC4BB2624CF8}"/>
          </ac:picMkLst>
        </pc:picChg>
      </pc:sldChg>
    </pc:docChg>
  </pc:docChgLst>
  <pc:docChgLst>
    <pc:chgData name="Gibson, Thomas" userId="4b42d18a-f5dd-45ad-b5f3-020bdeec964b" providerId="ADAL" clId="{EE1034AE-3555-4FBF-A0F5-5CA3420D789B}"/>
    <pc:docChg chg="modSld">
      <pc:chgData name="Gibson, Thomas" userId="4b42d18a-f5dd-45ad-b5f3-020bdeec964b" providerId="ADAL" clId="{EE1034AE-3555-4FBF-A0F5-5CA3420D789B}" dt="2022-11-17T18:05:49.861" v="0"/>
      <pc:docMkLst>
        <pc:docMk/>
      </pc:docMkLst>
      <pc:sldChg chg="modNotesTx">
        <pc:chgData name="Gibson, Thomas" userId="4b42d18a-f5dd-45ad-b5f3-020bdeec964b" providerId="ADAL" clId="{EE1034AE-3555-4FBF-A0F5-5CA3420D789B}" dt="2022-11-17T18:05:49.861" v="0"/>
        <pc:sldMkLst>
          <pc:docMk/>
          <pc:sldMk cId="1847185458" sldId="311"/>
        </pc:sldMkLst>
      </pc:sldChg>
    </pc:docChg>
  </pc:docChgLst>
  <pc:docChgLst>
    <pc:chgData name="Cicone, Laura" userId="d60addc7-6562-4f44-a0de-68d71e52773b" providerId="ADAL" clId="{5B7F5A13-9914-4257-907B-5D3762F20F27}"/>
    <pc:docChg chg="undo custSel addSld delSld modSld">
      <pc:chgData name="Cicone, Laura" userId="d60addc7-6562-4f44-a0de-68d71e52773b" providerId="ADAL" clId="{5B7F5A13-9914-4257-907B-5D3762F20F27}" dt="2022-11-15T16:27:36.185" v="363" actId="47"/>
      <pc:docMkLst>
        <pc:docMk/>
      </pc:docMkLst>
      <pc:sldChg chg="modSp mod">
        <pc:chgData name="Cicone, Laura" userId="d60addc7-6562-4f44-a0de-68d71e52773b" providerId="ADAL" clId="{5B7F5A13-9914-4257-907B-5D3762F20F27}" dt="2022-10-19T14:36:41.920" v="0"/>
        <pc:sldMkLst>
          <pc:docMk/>
          <pc:sldMk cId="1711352330" sldId="256"/>
        </pc:sldMkLst>
        <pc:spChg chg="mod">
          <ac:chgData name="Cicone, Laura" userId="d60addc7-6562-4f44-a0de-68d71e52773b" providerId="ADAL" clId="{5B7F5A13-9914-4257-907B-5D3762F20F27}" dt="2022-10-19T14:36:41.920" v="0"/>
          <ac:spMkLst>
            <pc:docMk/>
            <pc:sldMk cId="1711352330" sldId="256"/>
            <ac:spMk id="3" creationId="{931932A1-7454-4B78-B394-3713697727FA}"/>
          </ac:spMkLst>
        </pc:spChg>
      </pc:sldChg>
      <pc:sldChg chg="del">
        <pc:chgData name="Cicone, Laura" userId="d60addc7-6562-4f44-a0de-68d71e52773b" providerId="ADAL" clId="{5B7F5A13-9914-4257-907B-5D3762F20F27}" dt="2022-10-25T16:01:43.865" v="355" actId="47"/>
        <pc:sldMkLst>
          <pc:docMk/>
          <pc:sldMk cId="4081035233" sldId="259"/>
        </pc:sldMkLst>
      </pc:sldChg>
      <pc:sldChg chg="del">
        <pc:chgData name="Cicone, Laura" userId="d60addc7-6562-4f44-a0de-68d71e52773b" providerId="ADAL" clId="{5B7F5A13-9914-4257-907B-5D3762F20F27}" dt="2022-11-15T16:27:36.185" v="363" actId="47"/>
        <pc:sldMkLst>
          <pc:docMk/>
          <pc:sldMk cId="3476258832" sldId="266"/>
        </pc:sldMkLst>
      </pc:sldChg>
      <pc:sldChg chg="modNotesTx">
        <pc:chgData name="Cicone, Laura" userId="d60addc7-6562-4f44-a0de-68d71e52773b" providerId="ADAL" clId="{5B7F5A13-9914-4257-907B-5D3762F20F27}" dt="2022-10-19T14:37:04.300" v="19" actId="20577"/>
        <pc:sldMkLst>
          <pc:docMk/>
          <pc:sldMk cId="412258708" sldId="270"/>
        </pc:sldMkLst>
      </pc:sldChg>
      <pc:sldChg chg="modSp mod modNotesTx">
        <pc:chgData name="Cicone, Laura" userId="d60addc7-6562-4f44-a0de-68d71e52773b" providerId="ADAL" clId="{5B7F5A13-9914-4257-907B-5D3762F20F27}" dt="2022-11-15T16:27:11.392" v="361"/>
        <pc:sldMkLst>
          <pc:docMk/>
          <pc:sldMk cId="3380238284" sldId="273"/>
        </pc:sldMkLst>
        <pc:spChg chg="mod">
          <ac:chgData name="Cicone, Laura" userId="d60addc7-6562-4f44-a0de-68d71e52773b" providerId="ADAL" clId="{5B7F5A13-9914-4257-907B-5D3762F20F27}" dt="2022-10-19T14:54:33.649" v="346" actId="1036"/>
          <ac:spMkLst>
            <pc:docMk/>
            <pc:sldMk cId="3380238284" sldId="273"/>
            <ac:spMk id="4" creationId="{A3560EF0-DF41-40A6-889B-45B12E8526AE}"/>
          </ac:spMkLst>
        </pc:spChg>
      </pc:sldChg>
      <pc:sldChg chg="del">
        <pc:chgData name="Cicone, Laura" userId="d60addc7-6562-4f44-a0de-68d71e52773b" providerId="ADAL" clId="{5B7F5A13-9914-4257-907B-5D3762F20F27}" dt="2022-11-15T16:27:36.185" v="363" actId="47"/>
        <pc:sldMkLst>
          <pc:docMk/>
          <pc:sldMk cId="1102559366" sldId="274"/>
        </pc:sldMkLst>
      </pc:sldChg>
      <pc:sldChg chg="del">
        <pc:chgData name="Cicone, Laura" userId="d60addc7-6562-4f44-a0de-68d71e52773b" providerId="ADAL" clId="{5B7F5A13-9914-4257-907B-5D3762F20F27}" dt="2022-10-19T14:54:48.675" v="351" actId="2696"/>
        <pc:sldMkLst>
          <pc:docMk/>
          <pc:sldMk cId="3015444443" sldId="277"/>
        </pc:sldMkLst>
      </pc:sldChg>
      <pc:sldChg chg="addSp delSp modSp mod modNotesTx">
        <pc:chgData name="Cicone, Laura" userId="d60addc7-6562-4f44-a0de-68d71e52773b" providerId="ADAL" clId="{5B7F5A13-9914-4257-907B-5D3762F20F27}" dt="2022-10-19T14:53:03.824" v="331" actId="20577"/>
        <pc:sldMkLst>
          <pc:docMk/>
          <pc:sldMk cId="65851916" sldId="278"/>
        </pc:sldMkLst>
        <pc:spChg chg="mod">
          <ac:chgData name="Cicone, Laura" userId="d60addc7-6562-4f44-a0de-68d71e52773b" providerId="ADAL" clId="{5B7F5A13-9914-4257-907B-5D3762F20F27}" dt="2022-10-19T14:37:21.421" v="41" actId="1036"/>
          <ac:spMkLst>
            <pc:docMk/>
            <pc:sldMk cId="65851916" sldId="278"/>
            <ac:spMk id="4" creationId="{46BE5F69-E9BC-41C7-BF6B-EB4B224032B2}"/>
          </ac:spMkLst>
        </pc:spChg>
        <pc:spChg chg="add mod">
          <ac:chgData name="Cicone, Laura" userId="d60addc7-6562-4f44-a0de-68d71e52773b" providerId="ADAL" clId="{5B7F5A13-9914-4257-907B-5D3762F20F27}" dt="2022-10-19T14:44:35.094" v="121" actId="1076"/>
          <ac:spMkLst>
            <pc:docMk/>
            <pc:sldMk cId="65851916" sldId="278"/>
            <ac:spMk id="24" creationId="{C55DF2BD-4E1B-4F28-82ED-C6120DF86765}"/>
          </ac:spMkLst>
        </pc:spChg>
        <pc:spChg chg="add del mod">
          <ac:chgData name="Cicone, Laura" userId="d60addc7-6562-4f44-a0de-68d71e52773b" providerId="ADAL" clId="{5B7F5A13-9914-4257-907B-5D3762F20F27}" dt="2022-10-19T14:44:20.902" v="81"/>
          <ac:spMkLst>
            <pc:docMk/>
            <pc:sldMk cId="65851916" sldId="278"/>
            <ac:spMk id="26" creationId="{BD1BCD9A-9320-4C40-B825-58E57F4C2990}"/>
          </ac:spMkLst>
        </pc:spChg>
        <pc:spChg chg="mod">
          <ac:chgData name="Cicone, Laura" userId="d60addc7-6562-4f44-a0de-68d71e52773b" providerId="ADAL" clId="{5B7F5A13-9914-4257-907B-5D3762F20F27}" dt="2022-10-19T14:45:44.365" v="143" actId="20577"/>
          <ac:spMkLst>
            <pc:docMk/>
            <pc:sldMk cId="65851916" sldId="278"/>
            <ac:spMk id="27" creationId="{1CF04D93-3E9C-4C93-BD11-1AB334ECA8EC}"/>
          </ac:spMkLst>
        </pc:spChg>
        <pc:spChg chg="mod">
          <ac:chgData name="Cicone, Laura" userId="d60addc7-6562-4f44-a0de-68d71e52773b" providerId="ADAL" clId="{5B7F5A13-9914-4257-907B-5D3762F20F27}" dt="2022-10-19T14:45:50.731" v="150" actId="20577"/>
          <ac:spMkLst>
            <pc:docMk/>
            <pc:sldMk cId="65851916" sldId="278"/>
            <ac:spMk id="28" creationId="{4A74CDCB-94E0-4602-A364-BEBAB933C949}"/>
          </ac:spMkLst>
        </pc:spChg>
        <pc:spChg chg="mod">
          <ac:chgData name="Cicone, Laura" userId="d60addc7-6562-4f44-a0de-68d71e52773b" providerId="ADAL" clId="{5B7F5A13-9914-4257-907B-5D3762F20F27}" dt="2022-10-19T14:45:59.271" v="157" actId="20577"/>
          <ac:spMkLst>
            <pc:docMk/>
            <pc:sldMk cId="65851916" sldId="278"/>
            <ac:spMk id="29" creationId="{C1505505-BB78-40E3-B8B6-4C8BE22EB53C}"/>
          </ac:spMkLst>
        </pc:spChg>
        <pc:spChg chg="mod">
          <ac:chgData name="Cicone, Laura" userId="d60addc7-6562-4f44-a0de-68d71e52773b" providerId="ADAL" clId="{5B7F5A13-9914-4257-907B-5D3762F20F27}" dt="2022-10-19T14:45:38.920" v="136" actId="20577"/>
          <ac:spMkLst>
            <pc:docMk/>
            <pc:sldMk cId="65851916" sldId="278"/>
            <ac:spMk id="34" creationId="{37703234-D993-4C43-91A3-E55AA7BD1D32}"/>
          </ac:spMkLst>
        </pc:spChg>
        <pc:picChg chg="mod modCrop">
          <ac:chgData name="Cicone, Laura" userId="d60addc7-6562-4f44-a0de-68d71e52773b" providerId="ADAL" clId="{5B7F5A13-9914-4257-907B-5D3762F20F27}" dt="2022-10-19T14:43:47.879" v="56" actId="14826"/>
          <ac:picMkLst>
            <pc:docMk/>
            <pc:sldMk cId="65851916" sldId="278"/>
            <ac:picMk id="23" creationId="{AE1DD9CA-8F8E-43F8-AB52-DC6B3C9FD08B}"/>
          </ac:picMkLst>
        </pc:picChg>
        <pc:picChg chg="mod">
          <ac:chgData name="Cicone, Laura" userId="d60addc7-6562-4f44-a0de-68d71e52773b" providerId="ADAL" clId="{5B7F5A13-9914-4257-907B-5D3762F20F27}" dt="2022-10-19T14:43:38.662" v="55" actId="14826"/>
          <ac:picMkLst>
            <pc:docMk/>
            <pc:sldMk cId="65851916" sldId="278"/>
            <ac:picMk id="25" creationId="{7133D1E7-FA07-44D0-9EB0-EA49F78B8931}"/>
          </ac:picMkLst>
        </pc:picChg>
      </pc:sldChg>
      <pc:sldChg chg="del modNotesTx">
        <pc:chgData name="Cicone, Laura" userId="d60addc7-6562-4f44-a0de-68d71e52773b" providerId="ADAL" clId="{5B7F5A13-9914-4257-907B-5D3762F20F27}" dt="2022-11-15T16:26:35.488" v="357" actId="47"/>
        <pc:sldMkLst>
          <pc:docMk/>
          <pc:sldMk cId="3393598430" sldId="286"/>
        </pc:sldMkLst>
      </pc:sldChg>
      <pc:sldChg chg="del">
        <pc:chgData name="Cicone, Laura" userId="d60addc7-6562-4f44-a0de-68d71e52773b" providerId="ADAL" clId="{5B7F5A13-9914-4257-907B-5D3762F20F27}" dt="2022-11-15T16:27:36.185" v="363" actId="47"/>
        <pc:sldMkLst>
          <pc:docMk/>
          <pc:sldMk cId="232077404" sldId="288"/>
        </pc:sldMkLst>
      </pc:sldChg>
      <pc:sldChg chg="del">
        <pc:chgData name="Cicone, Laura" userId="d60addc7-6562-4f44-a0de-68d71e52773b" providerId="ADAL" clId="{5B7F5A13-9914-4257-907B-5D3762F20F27}" dt="2022-11-15T16:27:36.185" v="363" actId="47"/>
        <pc:sldMkLst>
          <pc:docMk/>
          <pc:sldMk cId="536406714" sldId="289"/>
        </pc:sldMkLst>
      </pc:sldChg>
      <pc:sldChg chg="del">
        <pc:chgData name="Cicone, Laura" userId="d60addc7-6562-4f44-a0de-68d71e52773b" providerId="ADAL" clId="{5B7F5A13-9914-4257-907B-5D3762F20F27}" dt="2022-10-19T14:54:48.675" v="351" actId="2696"/>
        <pc:sldMkLst>
          <pc:docMk/>
          <pc:sldMk cId="848908219" sldId="295"/>
        </pc:sldMkLst>
      </pc:sldChg>
      <pc:sldChg chg="del">
        <pc:chgData name="Cicone, Laura" userId="d60addc7-6562-4f44-a0de-68d71e52773b" providerId="ADAL" clId="{5B7F5A13-9914-4257-907B-5D3762F20F27}" dt="2022-10-19T14:54:48.675" v="351" actId="2696"/>
        <pc:sldMkLst>
          <pc:docMk/>
          <pc:sldMk cId="2857163895" sldId="296"/>
        </pc:sldMkLst>
      </pc:sldChg>
      <pc:sldChg chg="del">
        <pc:chgData name="Cicone, Laura" userId="d60addc7-6562-4f44-a0de-68d71e52773b" providerId="ADAL" clId="{5B7F5A13-9914-4257-907B-5D3762F20F27}" dt="2022-10-19T14:54:54.716" v="352" actId="2696"/>
        <pc:sldMkLst>
          <pc:docMk/>
          <pc:sldMk cId="2730844521" sldId="297"/>
        </pc:sldMkLst>
      </pc:sldChg>
      <pc:sldChg chg="modSp">
        <pc:chgData name="Cicone, Laura" userId="d60addc7-6562-4f44-a0de-68d71e52773b" providerId="ADAL" clId="{5B7F5A13-9914-4257-907B-5D3762F20F27}" dt="2022-10-19T14:55:07.909" v="353" actId="14826"/>
        <pc:sldMkLst>
          <pc:docMk/>
          <pc:sldMk cId="1909763988" sldId="298"/>
        </pc:sldMkLst>
        <pc:picChg chg="mod">
          <ac:chgData name="Cicone, Laura" userId="d60addc7-6562-4f44-a0de-68d71e52773b" providerId="ADAL" clId="{5B7F5A13-9914-4257-907B-5D3762F20F27}" dt="2022-10-19T14:55:07.909" v="353" actId="14826"/>
          <ac:picMkLst>
            <pc:docMk/>
            <pc:sldMk cId="1909763988" sldId="298"/>
            <ac:picMk id="24" creationId="{3BD51F35-8B81-454E-A67B-DA3B94172627}"/>
          </ac:picMkLst>
        </pc:picChg>
      </pc:sldChg>
      <pc:sldChg chg="del">
        <pc:chgData name="Cicone, Laura" userId="d60addc7-6562-4f44-a0de-68d71e52773b" providerId="ADAL" clId="{5B7F5A13-9914-4257-907B-5D3762F20F27}" dt="2022-10-19T14:54:54.716" v="352" actId="2696"/>
        <pc:sldMkLst>
          <pc:docMk/>
          <pc:sldMk cId="3656542971" sldId="299"/>
        </pc:sldMkLst>
      </pc:sldChg>
      <pc:sldChg chg="del">
        <pc:chgData name="Cicone, Laura" userId="d60addc7-6562-4f44-a0de-68d71e52773b" providerId="ADAL" clId="{5B7F5A13-9914-4257-907B-5D3762F20F27}" dt="2022-10-19T14:54:54.716" v="352" actId="2696"/>
        <pc:sldMkLst>
          <pc:docMk/>
          <pc:sldMk cId="1174635175" sldId="300"/>
        </pc:sldMkLst>
      </pc:sldChg>
      <pc:sldChg chg="del">
        <pc:chgData name="Cicone, Laura" userId="d60addc7-6562-4f44-a0de-68d71e52773b" providerId="ADAL" clId="{5B7F5A13-9914-4257-907B-5D3762F20F27}" dt="2022-11-15T16:27:22.166" v="362" actId="47"/>
        <pc:sldMkLst>
          <pc:docMk/>
          <pc:sldMk cId="291782386" sldId="301"/>
        </pc:sldMkLst>
      </pc:sldChg>
      <pc:sldChg chg="del">
        <pc:chgData name="Cicone, Laura" userId="d60addc7-6562-4f44-a0de-68d71e52773b" providerId="ADAL" clId="{5B7F5A13-9914-4257-907B-5D3762F20F27}" dt="2022-11-15T16:26:25.343" v="356" actId="47"/>
        <pc:sldMkLst>
          <pc:docMk/>
          <pc:sldMk cId="1875973025" sldId="304"/>
        </pc:sldMkLst>
      </pc:sldChg>
      <pc:sldChg chg="add">
        <pc:chgData name="Cicone, Laura" userId="d60addc7-6562-4f44-a0de-68d71e52773b" providerId="ADAL" clId="{5B7F5A13-9914-4257-907B-5D3762F20F27}" dt="2022-10-25T16:01:40.893" v="354"/>
        <pc:sldMkLst>
          <pc:docMk/>
          <pc:sldMk cId="3890603333" sldId="306"/>
        </pc:sldMkLst>
      </pc:sldChg>
      <pc:sldChg chg="modNotesTx">
        <pc:chgData name="Cicone, Laura" userId="d60addc7-6562-4f44-a0de-68d71e52773b" providerId="ADAL" clId="{5B7F5A13-9914-4257-907B-5D3762F20F27}" dt="2022-11-15T16:26:43.209" v="359" actId="20577"/>
        <pc:sldMkLst>
          <pc:docMk/>
          <pc:sldMk cId="3012448420"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Treasure Coast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Treasure Coast International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Treasure Coast International Airport created 3,356 jobs earning $164 million in payroll, contributed $269 million in value added, and generated a total economic impact (output) of $547 million.</a:t>
            </a:r>
          </a:p>
          <a:p>
            <a:endParaRPr lang="en-US" dirty="0"/>
          </a:p>
          <a:p>
            <a:r>
              <a:rPr lang="en-US" dirty="0"/>
              <a:t>This includes direct impacts of 1,967 jobs earning $90.4 million in payroll, contributing $139 million in value added, and generating a total economic impact (output) of $307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1,389 jobs earning $73.5 million in payroll, contributing $130 million in value added, and generating a total economic impact (output) of $240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Treasure Coast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Treasure Coast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B39F8632-F7FE-4652-ACE7-DC4BB2624CF8}"/>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890603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11156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0124484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823532" cy="1397000"/>
          </a:xfrm>
        </p:spPr>
        <p:txBody>
          <a:bodyPr anchor="t">
            <a:normAutofit/>
          </a:bodyPr>
          <a:lstStyle/>
          <a:p>
            <a:r>
              <a:rPr lang="en-US" dirty="0"/>
              <a:t>Calculating Treasure Coast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55" r="385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22514"/>
            <a:ext cx="10515600" cy="1372365"/>
          </a:xfrm>
        </p:spPr>
        <p:txBody>
          <a:bodyPr/>
          <a:lstStyle/>
          <a:p>
            <a:r>
              <a:rPr lang="en-US" dirty="0"/>
              <a:t>TOTAL Treasure Coast International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$164</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$269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$547</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3,356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2894" t="-217" r="37350" b="2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dirty="0">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C55DF2BD-4E1B-4F28-82ED-C6120DF86765}"/>
              </a:ext>
            </a:extLst>
          </p:cNvPr>
          <p:cNvSpPr txBox="1"/>
          <p:nvPr/>
        </p:nvSpPr>
        <p:spPr>
          <a:xfrm>
            <a:off x="4322291" y="6576490"/>
            <a:ext cx="4096313"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Treasure Coast International Airport </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6" name="FPR zoomed">
            <a:hlinkClick r:id="" action="ppaction://media"/>
            <a:extLst>
              <a:ext uri="{FF2B5EF4-FFF2-40B4-BE49-F238E27FC236}">
                <a16:creationId xmlns:a16="http://schemas.microsoft.com/office/drawing/2014/main" id="{6FC65566-D709-42A6-A0C2-2F4ADE50C081}"/>
              </a:ext>
            </a:extLst>
          </p:cNvPr>
          <p:cNvPicPr>
            <a:picLocks/>
          </p:cNvPicPr>
          <p:nvPr>
            <a:videoFile r:link="rId1"/>
            <p:extLst>
              <p:ext uri="{DAA4B4D4-6D71-4841-9C94-3DE7FCFB9230}">
                <p14:media xmlns:p14="http://schemas.microsoft.com/office/powerpoint/2010/main" r:embed="rId2">
                  <p14:trim end="66"/>
                </p14:media>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3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172666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2785402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8471854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662793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465395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$18.9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$32.0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$60.5</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3010</Words>
  <Application>Microsoft Office PowerPoint</Application>
  <PresentationFormat>Widescreen</PresentationFormat>
  <Paragraphs>186</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Treasure Coast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Treasure Coast International Airport’s Total Economic Impact</vt:lpstr>
      <vt:lpstr>On-Airport Impacts</vt:lpstr>
      <vt:lpstr>Visitor Spending Impacts (Off-Airport)</vt:lpstr>
      <vt:lpstr>Airport Economic Impact Results</vt:lpstr>
      <vt:lpstr>TOTAL Treasure Coast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2</cp:revision>
  <cp:lastPrinted>2022-08-15T20:19:31Z</cp:lastPrinted>
  <dcterms:created xsi:type="dcterms:W3CDTF">2021-10-14T00:15:48Z</dcterms:created>
  <dcterms:modified xsi:type="dcterms:W3CDTF">2022-12-07T21:00:11Z</dcterms:modified>
</cp:coreProperties>
</file>