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E20BD5-E604-466A-9A9E-FD46B960BF49}" v="1" dt="2022-12-07T20:56:04.4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91E20BD5-E604-466A-9A9E-FD46B960BF49}"/>
    <pc:docChg chg="custSel modSld">
      <pc:chgData name="Sheth, Rohan" userId="0b6da9f0-4e13-4f6a-80ee-55c9a7700dcb" providerId="ADAL" clId="{91E20BD5-E604-466A-9A9E-FD46B960BF49}" dt="2022-12-07T20:56:04.420" v="26"/>
      <pc:docMkLst>
        <pc:docMk/>
      </pc:docMkLst>
      <pc:sldChg chg="modNotesTx">
        <pc:chgData name="Sheth, Rohan" userId="0b6da9f0-4e13-4f6a-80ee-55c9a7700dcb" providerId="ADAL" clId="{91E20BD5-E604-466A-9A9E-FD46B960BF49}" dt="2022-10-31T18:23:12.231" v="13" actId="20577"/>
        <pc:sldMkLst>
          <pc:docMk/>
          <pc:sldMk cId="1711352330" sldId="256"/>
        </pc:sldMkLst>
      </pc:sldChg>
      <pc:sldChg chg="modNotesTx">
        <pc:chgData name="Sheth, Rohan" userId="0b6da9f0-4e13-4f6a-80ee-55c9a7700dcb" providerId="ADAL" clId="{91E20BD5-E604-466A-9A9E-FD46B960BF49}" dt="2022-10-19T20:31:56.523" v="0" actId="20577"/>
        <pc:sldMkLst>
          <pc:docMk/>
          <pc:sldMk cId="412258708" sldId="270"/>
        </pc:sldMkLst>
      </pc:sldChg>
      <pc:sldChg chg="addSp delSp modSp mod modAnim modNotesTx">
        <pc:chgData name="Sheth, Rohan" userId="0b6da9f0-4e13-4f6a-80ee-55c9a7700dcb" providerId="ADAL" clId="{91E20BD5-E604-466A-9A9E-FD46B960BF49}" dt="2022-10-31T18:23:36.632" v="21" actId="20577"/>
        <pc:sldMkLst>
          <pc:docMk/>
          <pc:sldMk cId="3380238284" sldId="273"/>
        </pc:sldMkLst>
        <pc:spChg chg="add del mod">
          <ac:chgData name="Sheth, Rohan" userId="0b6da9f0-4e13-4f6a-80ee-55c9a7700dcb" providerId="ADAL" clId="{91E20BD5-E604-466A-9A9E-FD46B960BF49}" dt="2022-10-31T18:23:18.007" v="15" actId="478"/>
          <ac:spMkLst>
            <pc:docMk/>
            <pc:sldMk cId="3380238284" sldId="273"/>
            <ac:spMk id="3" creationId="{DD0C4557-90FB-4879-A795-FAB0712B444B}"/>
          </ac:spMkLst>
        </pc:spChg>
        <pc:spChg chg="del">
          <ac:chgData name="Sheth, Rohan" userId="0b6da9f0-4e13-4f6a-80ee-55c9a7700dcb" providerId="ADAL" clId="{91E20BD5-E604-466A-9A9E-FD46B960BF49}" dt="2022-10-31T18:23:16.570" v="14" actId="478"/>
          <ac:spMkLst>
            <pc:docMk/>
            <pc:sldMk cId="3380238284" sldId="273"/>
            <ac:spMk id="4" creationId="{A3560EF0-DF41-40A6-889B-45B12E8526AE}"/>
          </ac:spMkLst>
        </pc:spChg>
        <pc:spChg chg="del">
          <ac:chgData name="Sheth, Rohan" userId="0b6da9f0-4e13-4f6a-80ee-55c9a7700dcb" providerId="ADAL" clId="{91E20BD5-E604-466A-9A9E-FD46B960BF49}" dt="2022-10-31T18:23:19.625" v="16" actId="478"/>
          <ac:spMkLst>
            <pc:docMk/>
            <pc:sldMk cId="3380238284" sldId="273"/>
            <ac:spMk id="5" creationId="{586496FA-FBA1-4991-B52E-BEE6274D1B8E}"/>
          </ac:spMkLst>
        </pc:spChg>
        <pc:spChg chg="add del mod">
          <ac:chgData name="Sheth, Rohan" userId="0b6da9f0-4e13-4f6a-80ee-55c9a7700dcb" providerId="ADAL" clId="{91E20BD5-E604-466A-9A9E-FD46B960BF49}" dt="2022-10-31T18:23:20.534" v="17" actId="478"/>
          <ac:spMkLst>
            <pc:docMk/>
            <pc:sldMk cId="3380238284" sldId="273"/>
            <ac:spMk id="7" creationId="{E43757BC-5569-480E-8AFE-C1B22814AD46}"/>
          </ac:spMkLst>
        </pc:spChg>
        <pc:picChg chg="add mod">
          <ac:chgData name="Sheth, Rohan" userId="0b6da9f0-4e13-4f6a-80ee-55c9a7700dcb" providerId="ADAL" clId="{91E20BD5-E604-466A-9A9E-FD46B960BF49}" dt="2022-10-31T18:23:31.679" v="19" actId="1076"/>
          <ac:picMkLst>
            <pc:docMk/>
            <pc:sldMk cId="3380238284" sldId="273"/>
            <ac:picMk id="8" creationId="{2AC25B81-67E2-4C58-9777-9801657DC71A}"/>
          </ac:picMkLst>
        </pc:picChg>
      </pc:sldChg>
      <pc:sldChg chg="modNotesTx">
        <pc:chgData name="Sheth, Rohan" userId="0b6da9f0-4e13-4f6a-80ee-55c9a7700dcb" providerId="ADAL" clId="{91E20BD5-E604-466A-9A9E-FD46B960BF49}" dt="2022-11-07T19:30:13.960" v="24"/>
        <pc:sldMkLst>
          <pc:docMk/>
          <pc:sldMk cId="65851916" sldId="278"/>
        </pc:sldMkLst>
      </pc:sldChg>
      <pc:sldChg chg="addSp delSp modSp mod">
        <pc:chgData name="Sheth, Rohan" userId="0b6da9f0-4e13-4f6a-80ee-55c9a7700dcb" providerId="ADAL" clId="{91E20BD5-E604-466A-9A9E-FD46B960BF49}" dt="2022-12-07T20:56:04.420" v="26"/>
        <pc:sldMkLst>
          <pc:docMk/>
          <pc:sldMk cId="1987038287" sldId="306"/>
        </pc:sldMkLst>
        <pc:picChg chg="del">
          <ac:chgData name="Sheth, Rohan" userId="0b6da9f0-4e13-4f6a-80ee-55c9a7700dcb" providerId="ADAL" clId="{91E20BD5-E604-466A-9A9E-FD46B960BF49}" dt="2022-12-07T20:56:04.041" v="25" actId="478"/>
          <ac:picMkLst>
            <pc:docMk/>
            <pc:sldMk cId="1987038287" sldId="306"/>
            <ac:picMk id="3" creationId="{D82025A8-C9E6-4796-9C09-8C2D1EE75679}"/>
          </ac:picMkLst>
        </pc:picChg>
        <pc:picChg chg="add mod">
          <ac:chgData name="Sheth, Rohan" userId="0b6da9f0-4e13-4f6a-80ee-55c9a7700dcb" providerId="ADAL" clId="{91E20BD5-E604-466A-9A9E-FD46B960BF49}" dt="2022-12-07T20:56:04.420" v="26"/>
          <ac:picMkLst>
            <pc:docMk/>
            <pc:sldMk cId="1987038287" sldId="306"/>
            <ac:picMk id="11" creationId="{8B70AF00-7DE1-4421-A29F-7B607CFDF518}"/>
          </ac:picMkLst>
        </pc:picChg>
      </pc:sldChg>
    </pc:docChg>
  </pc:docChgLst>
  <pc:docChgLst>
    <pc:chgData name="Filaroski, Taylor" userId="808e8b38-dcd7-4790-8255-e9ab0a59a131" providerId="ADAL" clId="{3C1067F5-B53E-4004-A1D4-32534C694269}"/>
    <pc:docChg chg="modSld">
      <pc:chgData name="Filaroski, Taylor" userId="808e8b38-dcd7-4790-8255-e9ab0a59a131" providerId="ADAL" clId="{3C1067F5-B53E-4004-A1D4-32534C694269}" dt="2022-10-28T14:20:38.456" v="1" actId="14826"/>
      <pc:docMkLst>
        <pc:docMk/>
      </pc:docMkLst>
      <pc:sldChg chg="modSp mod">
        <pc:chgData name="Filaroski, Taylor" userId="808e8b38-dcd7-4790-8255-e9ab0a59a131" providerId="ADAL" clId="{3C1067F5-B53E-4004-A1D4-32534C694269}" dt="2022-10-28T14:20:38.456" v="1" actId="14826"/>
        <pc:sldMkLst>
          <pc:docMk/>
          <pc:sldMk cId="65851916" sldId="278"/>
        </pc:sldMkLst>
        <pc:picChg chg="mod">
          <ac:chgData name="Filaroski, Taylor" userId="808e8b38-dcd7-4790-8255-e9ab0a59a131" providerId="ADAL" clId="{3C1067F5-B53E-4004-A1D4-32534C694269}" dt="2022-10-28T14:20:18.275" v="0" actId="14826"/>
          <ac:picMkLst>
            <pc:docMk/>
            <pc:sldMk cId="65851916" sldId="278"/>
            <ac:picMk id="23" creationId="{AE1DD9CA-8F8E-43F8-AB52-DC6B3C9FD08B}"/>
          </ac:picMkLst>
        </pc:picChg>
        <pc:picChg chg="mod">
          <ac:chgData name="Filaroski, Taylor" userId="808e8b38-dcd7-4790-8255-e9ab0a59a131" providerId="ADAL" clId="{3C1067F5-B53E-4004-A1D4-32534C694269}" dt="2022-10-28T14:20:38.456" v="1" actId="14826"/>
          <ac:picMkLst>
            <pc:docMk/>
            <pc:sldMk cId="65851916" sldId="278"/>
            <ac:picMk id="25" creationId="{7133D1E7-FA07-44D0-9EB0-EA49F78B8931}"/>
          </ac:picMkLst>
        </pc:picChg>
      </pc:sldChg>
    </pc:docChg>
  </pc:docChgLst>
  <pc:docChgLst>
    <pc:chgData name="Cicone, Laura" userId="d60addc7-6562-4f44-a0de-68d71e52773b" providerId="ADAL" clId="{8CFF2381-813E-4E35-A4A4-B9DC687D1BDB}"/>
    <pc:docChg chg="undo redo custSel addSld delSld modSld">
      <pc:chgData name="Cicone, Laura" userId="d60addc7-6562-4f44-a0de-68d71e52773b" providerId="ADAL" clId="{8CFF2381-813E-4E35-A4A4-B9DC687D1BDB}" dt="2022-11-15T15:12:23.172" v="764" actId="47"/>
      <pc:docMkLst>
        <pc:docMk/>
      </pc:docMkLst>
      <pc:sldChg chg="modSp mod">
        <pc:chgData name="Cicone, Laura" userId="d60addc7-6562-4f44-a0de-68d71e52773b" providerId="ADAL" clId="{8CFF2381-813E-4E35-A4A4-B9DC687D1BDB}" dt="2022-10-18T18:44:17.518" v="46" actId="20577"/>
        <pc:sldMkLst>
          <pc:docMk/>
          <pc:sldMk cId="1711352330" sldId="256"/>
        </pc:sldMkLst>
        <pc:spChg chg="mod">
          <ac:chgData name="Cicone, Laura" userId="d60addc7-6562-4f44-a0de-68d71e52773b" providerId="ADAL" clId="{8CFF2381-813E-4E35-A4A4-B9DC687D1BDB}" dt="2022-10-18T18:44:17.518" v="46" actId="20577"/>
          <ac:spMkLst>
            <pc:docMk/>
            <pc:sldMk cId="1711352330" sldId="256"/>
            <ac:spMk id="3" creationId="{931932A1-7454-4B78-B394-3713697727FA}"/>
          </ac:spMkLst>
        </pc:spChg>
      </pc:sldChg>
      <pc:sldChg chg="del">
        <pc:chgData name="Cicone, Laura" userId="d60addc7-6562-4f44-a0de-68d71e52773b" providerId="ADAL" clId="{8CFF2381-813E-4E35-A4A4-B9DC687D1BDB}" dt="2022-10-25T15:49:50.441" v="756" actId="47"/>
        <pc:sldMkLst>
          <pc:docMk/>
          <pc:sldMk cId="4081035233" sldId="259"/>
        </pc:sldMkLst>
      </pc:sldChg>
      <pc:sldChg chg="del">
        <pc:chgData name="Cicone, Laura" userId="d60addc7-6562-4f44-a0de-68d71e52773b" providerId="ADAL" clId="{8CFF2381-813E-4E35-A4A4-B9DC687D1BDB}" dt="2022-11-15T15:12:23.172" v="764" actId="47"/>
        <pc:sldMkLst>
          <pc:docMk/>
          <pc:sldMk cId="3476258832" sldId="266"/>
        </pc:sldMkLst>
      </pc:sldChg>
      <pc:sldChg chg="modNotesTx">
        <pc:chgData name="Cicone, Laura" userId="d60addc7-6562-4f44-a0de-68d71e52773b" providerId="ADAL" clId="{8CFF2381-813E-4E35-A4A4-B9DC687D1BDB}" dt="2022-10-18T18:45:29.479" v="114" actId="20577"/>
        <pc:sldMkLst>
          <pc:docMk/>
          <pc:sldMk cId="412258708" sldId="270"/>
        </pc:sldMkLst>
      </pc:sldChg>
      <pc:sldChg chg="modSp mod modNotesTx">
        <pc:chgData name="Cicone, Laura" userId="d60addc7-6562-4f44-a0de-68d71e52773b" providerId="ADAL" clId="{8CFF2381-813E-4E35-A4A4-B9DC687D1BDB}" dt="2022-11-15T15:07:59.483" v="762"/>
        <pc:sldMkLst>
          <pc:docMk/>
          <pc:sldMk cId="3380238284" sldId="273"/>
        </pc:sldMkLst>
        <pc:spChg chg="mod">
          <ac:chgData name="Cicone, Laura" userId="d60addc7-6562-4f44-a0de-68d71e52773b" providerId="ADAL" clId="{8CFF2381-813E-4E35-A4A4-B9DC687D1BDB}" dt="2022-10-18T19:12:25.130" v="695" actId="14100"/>
          <ac:spMkLst>
            <pc:docMk/>
            <pc:sldMk cId="3380238284" sldId="273"/>
            <ac:spMk id="4" creationId="{A3560EF0-DF41-40A6-889B-45B12E8526AE}"/>
          </ac:spMkLst>
        </pc:spChg>
      </pc:sldChg>
      <pc:sldChg chg="del">
        <pc:chgData name="Cicone, Laura" userId="d60addc7-6562-4f44-a0de-68d71e52773b" providerId="ADAL" clId="{8CFF2381-813E-4E35-A4A4-B9DC687D1BDB}" dt="2022-11-15T15:12:23.172" v="764" actId="47"/>
        <pc:sldMkLst>
          <pc:docMk/>
          <pc:sldMk cId="1102559366" sldId="274"/>
        </pc:sldMkLst>
      </pc:sldChg>
      <pc:sldChg chg="del">
        <pc:chgData name="Cicone, Laura" userId="d60addc7-6562-4f44-a0de-68d71e52773b" providerId="ADAL" clId="{8CFF2381-813E-4E35-A4A4-B9DC687D1BDB}" dt="2022-10-18T19:12:49.207" v="748" actId="2696"/>
        <pc:sldMkLst>
          <pc:docMk/>
          <pc:sldMk cId="3015444443" sldId="277"/>
        </pc:sldMkLst>
      </pc:sldChg>
      <pc:sldChg chg="modSp mod modNotesTx">
        <pc:chgData name="Cicone, Laura" userId="d60addc7-6562-4f44-a0de-68d71e52773b" providerId="ADAL" clId="{8CFF2381-813E-4E35-A4A4-B9DC687D1BDB}" dt="2022-10-18T19:12:04.969" v="638" actId="20577"/>
        <pc:sldMkLst>
          <pc:docMk/>
          <pc:sldMk cId="65851916" sldId="278"/>
        </pc:sldMkLst>
        <pc:spChg chg="mod">
          <ac:chgData name="Cicone, Laura" userId="d60addc7-6562-4f44-a0de-68d71e52773b" providerId="ADAL" clId="{8CFF2381-813E-4E35-A4A4-B9DC687D1BDB}" dt="2022-10-18T18:45:50.184" v="157" actId="1037"/>
          <ac:spMkLst>
            <pc:docMk/>
            <pc:sldMk cId="65851916" sldId="278"/>
            <ac:spMk id="4" creationId="{46BE5F69-E9BC-41C7-BF6B-EB4B224032B2}"/>
          </ac:spMkLst>
        </pc:spChg>
        <pc:spChg chg="mod">
          <ac:chgData name="Cicone, Laura" userId="d60addc7-6562-4f44-a0de-68d71e52773b" providerId="ADAL" clId="{8CFF2381-813E-4E35-A4A4-B9DC687D1BDB}" dt="2022-10-18T18:52:05.693" v="397" actId="20577"/>
          <ac:spMkLst>
            <pc:docMk/>
            <pc:sldMk cId="65851916" sldId="278"/>
            <ac:spMk id="27" creationId="{1CF04D93-3E9C-4C93-BD11-1AB334ECA8EC}"/>
          </ac:spMkLst>
        </pc:spChg>
        <pc:spChg chg="mod">
          <ac:chgData name="Cicone, Laura" userId="d60addc7-6562-4f44-a0de-68d71e52773b" providerId="ADAL" clId="{8CFF2381-813E-4E35-A4A4-B9DC687D1BDB}" dt="2022-10-18T18:54:18.636" v="409" actId="20577"/>
          <ac:spMkLst>
            <pc:docMk/>
            <pc:sldMk cId="65851916" sldId="278"/>
            <ac:spMk id="28" creationId="{4A74CDCB-94E0-4602-A364-BEBAB933C949}"/>
          </ac:spMkLst>
        </pc:spChg>
        <pc:spChg chg="mod">
          <ac:chgData name="Cicone, Laura" userId="d60addc7-6562-4f44-a0de-68d71e52773b" providerId="ADAL" clId="{8CFF2381-813E-4E35-A4A4-B9DC687D1BDB}" dt="2022-10-18T19:00:27.336" v="416" actId="20577"/>
          <ac:spMkLst>
            <pc:docMk/>
            <pc:sldMk cId="65851916" sldId="278"/>
            <ac:spMk id="29" creationId="{C1505505-BB78-40E3-B8B6-4C8BE22EB53C}"/>
          </ac:spMkLst>
        </pc:spChg>
        <pc:spChg chg="mod">
          <ac:chgData name="Cicone, Laura" userId="d60addc7-6562-4f44-a0de-68d71e52773b" providerId="ADAL" clId="{8CFF2381-813E-4E35-A4A4-B9DC687D1BDB}" dt="2022-10-18T18:50:06.304" v="189" actId="20577"/>
          <ac:spMkLst>
            <pc:docMk/>
            <pc:sldMk cId="65851916" sldId="278"/>
            <ac:spMk id="34" creationId="{37703234-D993-4C43-91A3-E55AA7BD1D32}"/>
          </ac:spMkLst>
        </pc:spChg>
        <pc:picChg chg="mod">
          <ac:chgData name="Cicone, Laura" userId="d60addc7-6562-4f44-a0de-68d71e52773b" providerId="ADAL" clId="{8CFF2381-813E-4E35-A4A4-B9DC687D1BDB}" dt="2022-10-18T18:47:10.574" v="164" actId="14826"/>
          <ac:picMkLst>
            <pc:docMk/>
            <pc:sldMk cId="65851916" sldId="278"/>
            <ac:picMk id="23" creationId="{AE1DD9CA-8F8E-43F8-AB52-DC6B3C9FD08B}"/>
          </ac:picMkLst>
        </pc:picChg>
        <pc:picChg chg="mod modCrop">
          <ac:chgData name="Cicone, Laura" userId="d60addc7-6562-4f44-a0de-68d71e52773b" providerId="ADAL" clId="{8CFF2381-813E-4E35-A4A4-B9DC687D1BDB}" dt="2022-10-18T18:52:28.440" v="400" actId="18131"/>
          <ac:picMkLst>
            <pc:docMk/>
            <pc:sldMk cId="65851916" sldId="278"/>
            <ac:picMk id="25" creationId="{7133D1E7-FA07-44D0-9EB0-EA49F78B8931}"/>
          </ac:picMkLst>
        </pc:picChg>
      </pc:sldChg>
      <pc:sldChg chg="del modNotesTx">
        <pc:chgData name="Cicone, Laura" userId="d60addc7-6562-4f44-a0de-68d71e52773b" providerId="ADAL" clId="{8CFF2381-813E-4E35-A4A4-B9DC687D1BDB}" dt="2022-11-15T15:07:27.900" v="758" actId="47"/>
        <pc:sldMkLst>
          <pc:docMk/>
          <pc:sldMk cId="3393598430" sldId="286"/>
        </pc:sldMkLst>
      </pc:sldChg>
      <pc:sldChg chg="del">
        <pc:chgData name="Cicone, Laura" userId="d60addc7-6562-4f44-a0de-68d71e52773b" providerId="ADAL" clId="{8CFF2381-813E-4E35-A4A4-B9DC687D1BDB}" dt="2022-11-15T15:12:23.172" v="764" actId="47"/>
        <pc:sldMkLst>
          <pc:docMk/>
          <pc:sldMk cId="232077404" sldId="288"/>
        </pc:sldMkLst>
      </pc:sldChg>
      <pc:sldChg chg="del">
        <pc:chgData name="Cicone, Laura" userId="d60addc7-6562-4f44-a0de-68d71e52773b" providerId="ADAL" clId="{8CFF2381-813E-4E35-A4A4-B9DC687D1BDB}" dt="2022-11-15T15:12:23.172" v="764" actId="47"/>
        <pc:sldMkLst>
          <pc:docMk/>
          <pc:sldMk cId="536406714" sldId="289"/>
        </pc:sldMkLst>
      </pc:sldChg>
      <pc:sldChg chg="del">
        <pc:chgData name="Cicone, Laura" userId="d60addc7-6562-4f44-a0de-68d71e52773b" providerId="ADAL" clId="{8CFF2381-813E-4E35-A4A4-B9DC687D1BDB}" dt="2022-10-18T19:12:49.207" v="748" actId="2696"/>
        <pc:sldMkLst>
          <pc:docMk/>
          <pc:sldMk cId="848908219" sldId="295"/>
        </pc:sldMkLst>
      </pc:sldChg>
      <pc:sldChg chg="modSp mod">
        <pc:chgData name="Cicone, Laura" userId="d60addc7-6562-4f44-a0de-68d71e52773b" providerId="ADAL" clId="{8CFF2381-813E-4E35-A4A4-B9DC687D1BDB}" dt="2022-10-18T19:13:40.154" v="754" actId="18131"/>
        <pc:sldMkLst>
          <pc:docMk/>
          <pc:sldMk cId="2857163895" sldId="296"/>
        </pc:sldMkLst>
        <pc:picChg chg="mod modCrop">
          <ac:chgData name="Cicone, Laura" userId="d60addc7-6562-4f44-a0de-68d71e52773b" providerId="ADAL" clId="{8CFF2381-813E-4E35-A4A4-B9DC687D1BDB}" dt="2022-10-18T19:13:40.154" v="754" actId="18131"/>
          <ac:picMkLst>
            <pc:docMk/>
            <pc:sldMk cId="2857163895" sldId="296"/>
            <ac:picMk id="24" creationId="{7EF00931-2EC4-4D40-B729-71BD2CF64771}"/>
          </ac:picMkLst>
        </pc:picChg>
      </pc:sldChg>
      <pc:sldChg chg="del">
        <pc:chgData name="Cicone, Laura" userId="d60addc7-6562-4f44-a0de-68d71e52773b" providerId="ADAL" clId="{8CFF2381-813E-4E35-A4A4-B9DC687D1BDB}" dt="2022-10-18T19:12:54.625" v="749" actId="2696"/>
        <pc:sldMkLst>
          <pc:docMk/>
          <pc:sldMk cId="2730844521" sldId="297"/>
        </pc:sldMkLst>
      </pc:sldChg>
      <pc:sldChg chg="del">
        <pc:chgData name="Cicone, Laura" userId="d60addc7-6562-4f44-a0de-68d71e52773b" providerId="ADAL" clId="{8CFF2381-813E-4E35-A4A4-B9DC687D1BDB}" dt="2022-10-18T19:12:54.625" v="749" actId="2696"/>
        <pc:sldMkLst>
          <pc:docMk/>
          <pc:sldMk cId="1909763988" sldId="298"/>
        </pc:sldMkLst>
      </pc:sldChg>
      <pc:sldChg chg="del">
        <pc:chgData name="Cicone, Laura" userId="d60addc7-6562-4f44-a0de-68d71e52773b" providerId="ADAL" clId="{8CFF2381-813E-4E35-A4A4-B9DC687D1BDB}" dt="2022-10-18T19:12:54.625" v="749" actId="2696"/>
        <pc:sldMkLst>
          <pc:docMk/>
          <pc:sldMk cId="3656542971" sldId="299"/>
        </pc:sldMkLst>
      </pc:sldChg>
      <pc:sldChg chg="del">
        <pc:chgData name="Cicone, Laura" userId="d60addc7-6562-4f44-a0de-68d71e52773b" providerId="ADAL" clId="{8CFF2381-813E-4E35-A4A4-B9DC687D1BDB}" dt="2022-10-18T19:12:54.625" v="749" actId="2696"/>
        <pc:sldMkLst>
          <pc:docMk/>
          <pc:sldMk cId="1174635175" sldId="300"/>
        </pc:sldMkLst>
      </pc:sldChg>
      <pc:sldChg chg="del">
        <pc:chgData name="Cicone, Laura" userId="d60addc7-6562-4f44-a0de-68d71e52773b" providerId="ADAL" clId="{8CFF2381-813E-4E35-A4A4-B9DC687D1BDB}" dt="2022-11-15T15:09:00.295" v="763" actId="47"/>
        <pc:sldMkLst>
          <pc:docMk/>
          <pc:sldMk cId="291782386" sldId="301"/>
        </pc:sldMkLst>
      </pc:sldChg>
      <pc:sldChg chg="modSp mod">
        <pc:chgData name="Cicone, Laura" userId="d60addc7-6562-4f44-a0de-68d71e52773b" providerId="ADAL" clId="{8CFF2381-813E-4E35-A4A4-B9DC687D1BDB}" dt="2022-10-18T18:45:07.149" v="99" actId="20577"/>
        <pc:sldMkLst>
          <pc:docMk/>
          <pc:sldMk cId="1002511331" sldId="302"/>
        </pc:sldMkLst>
        <pc:spChg chg="mod">
          <ac:chgData name="Cicone, Laura" userId="d60addc7-6562-4f44-a0de-68d71e52773b" providerId="ADAL" clId="{8CFF2381-813E-4E35-A4A4-B9DC687D1BDB}" dt="2022-10-18T18:45:07.149" v="99" actId="20577"/>
          <ac:spMkLst>
            <pc:docMk/>
            <pc:sldMk cId="1002511331" sldId="302"/>
            <ac:spMk id="4" creationId="{46BE5F69-E9BC-41C7-BF6B-EB4B224032B2}"/>
          </ac:spMkLst>
        </pc:spChg>
      </pc:sldChg>
      <pc:sldChg chg="del">
        <pc:chgData name="Cicone, Laura" userId="d60addc7-6562-4f44-a0de-68d71e52773b" providerId="ADAL" clId="{8CFF2381-813E-4E35-A4A4-B9DC687D1BDB}" dt="2022-11-15T15:07:19.304" v="757" actId="47"/>
        <pc:sldMkLst>
          <pc:docMk/>
          <pc:sldMk cId="1875973025" sldId="304"/>
        </pc:sldMkLst>
      </pc:sldChg>
      <pc:sldChg chg="add">
        <pc:chgData name="Cicone, Laura" userId="d60addc7-6562-4f44-a0de-68d71e52773b" providerId="ADAL" clId="{8CFF2381-813E-4E35-A4A4-B9DC687D1BDB}" dt="2022-10-25T15:49:47.110" v="755"/>
        <pc:sldMkLst>
          <pc:docMk/>
          <pc:sldMk cId="1987038287" sldId="306"/>
        </pc:sldMkLst>
      </pc:sldChg>
      <pc:sldChg chg="modNotesTx">
        <pc:chgData name="Cicone, Laura" userId="d60addc7-6562-4f44-a0de-68d71e52773b" providerId="ADAL" clId="{8CFF2381-813E-4E35-A4A4-B9DC687D1BDB}" dt="2022-11-15T15:07:36.106" v="760" actId="20577"/>
        <pc:sldMkLst>
          <pc:docMk/>
          <pc:sldMk cId="2091116447" sldId="308"/>
        </pc:sldMkLst>
      </pc:sldChg>
    </pc:docChg>
  </pc:docChgLst>
  <pc:docChgLst>
    <pc:chgData name="Merry, Meg" userId="52abaa17-2ab0-4519-8e41-45b524f6a3b3" providerId="ADAL" clId="{E130CDDC-727C-48CE-9CF8-B68BEAD037DD}"/>
    <pc:docChg chg="modSld">
      <pc:chgData name="Merry, Meg" userId="52abaa17-2ab0-4519-8e41-45b524f6a3b3" providerId="ADAL" clId="{E130CDDC-727C-48CE-9CF8-B68BEAD037DD}" dt="2022-11-08T20:40:16.974" v="11" actId="255"/>
      <pc:docMkLst>
        <pc:docMk/>
      </pc:docMkLst>
      <pc:sldChg chg="modSp mod">
        <pc:chgData name="Merry, Meg" userId="52abaa17-2ab0-4519-8e41-45b524f6a3b3" providerId="ADAL" clId="{E130CDDC-727C-48CE-9CF8-B68BEAD037DD}" dt="2022-11-08T20:40:12.424" v="10" actId="255"/>
        <pc:sldMkLst>
          <pc:docMk/>
          <pc:sldMk cId="1102559366" sldId="274"/>
        </pc:sldMkLst>
        <pc:spChg chg="mod">
          <ac:chgData name="Merry, Meg" userId="52abaa17-2ab0-4519-8e41-45b524f6a3b3" providerId="ADAL" clId="{E130CDDC-727C-48CE-9CF8-B68BEAD037DD}" dt="2022-11-08T20:40:12.424" v="10" actId="255"/>
          <ac:spMkLst>
            <pc:docMk/>
            <pc:sldMk cId="1102559366" sldId="274"/>
            <ac:spMk id="44" creationId="{E46410AA-9335-4C3E-AEEE-43614C70E64D}"/>
          </ac:spMkLst>
        </pc:spChg>
      </pc:sldChg>
      <pc:sldChg chg="modSp mod">
        <pc:chgData name="Merry, Meg" userId="52abaa17-2ab0-4519-8e41-45b524f6a3b3" providerId="ADAL" clId="{E130CDDC-727C-48CE-9CF8-B68BEAD037DD}" dt="2022-11-08T20:40:03.329" v="9" actId="18131"/>
        <pc:sldMkLst>
          <pc:docMk/>
          <pc:sldMk cId="65851916" sldId="278"/>
        </pc:sldMkLst>
        <pc:spChg chg="mod">
          <ac:chgData name="Merry, Meg" userId="52abaa17-2ab0-4519-8e41-45b524f6a3b3" providerId="ADAL" clId="{E130CDDC-727C-48CE-9CF8-B68BEAD037DD}" dt="2022-11-08T20:39:53.303" v="7" actId="1035"/>
          <ac:spMkLst>
            <pc:docMk/>
            <pc:sldMk cId="65851916" sldId="278"/>
            <ac:spMk id="4" creationId="{46BE5F69-E9BC-41C7-BF6B-EB4B224032B2}"/>
          </ac:spMkLst>
        </pc:spChg>
        <pc:picChg chg="mod modCrop">
          <ac:chgData name="Merry, Meg" userId="52abaa17-2ab0-4519-8e41-45b524f6a3b3" providerId="ADAL" clId="{E130CDDC-727C-48CE-9CF8-B68BEAD037DD}" dt="2022-11-08T20:40:03.329" v="9" actId="18131"/>
          <ac:picMkLst>
            <pc:docMk/>
            <pc:sldMk cId="65851916" sldId="278"/>
            <ac:picMk id="25" creationId="{7133D1E7-FA07-44D0-9EB0-EA49F78B8931}"/>
          </ac:picMkLst>
        </pc:picChg>
      </pc:sldChg>
      <pc:sldChg chg="modSp mod">
        <pc:chgData name="Merry, Meg" userId="52abaa17-2ab0-4519-8e41-45b524f6a3b3" providerId="ADAL" clId="{E130CDDC-727C-48CE-9CF8-B68BEAD037DD}" dt="2022-11-08T20:40:16.974" v="11" actId="255"/>
        <pc:sldMkLst>
          <pc:docMk/>
          <pc:sldMk cId="2857163895" sldId="296"/>
        </pc:sldMkLst>
        <pc:spChg chg="mod">
          <ac:chgData name="Merry, Meg" userId="52abaa17-2ab0-4519-8e41-45b524f6a3b3" providerId="ADAL" clId="{E130CDDC-727C-48CE-9CF8-B68BEAD037DD}" dt="2022-11-08T20:40:16.974" v="11" actId="255"/>
          <ac:spMkLst>
            <pc:docMk/>
            <pc:sldMk cId="2857163895" sldId="296"/>
            <ac:spMk id="34" creationId="{49BEB672-5087-49D5-925B-410D7FCB2E0D}"/>
          </ac:spMkLst>
        </pc:spChg>
      </pc:sldChg>
    </pc:docChg>
  </pc:docChgLst>
  <pc:docChgLst>
    <pc:chgData name="Gibson, Thomas" userId="4b42d18a-f5dd-45ad-b5f3-020bdeec964b" providerId="ADAL" clId="{BD1BCDC7-3E24-4ED1-8C37-80145C9F2B25}"/>
    <pc:docChg chg="modSld">
      <pc:chgData name="Gibson, Thomas" userId="4b42d18a-f5dd-45ad-b5f3-020bdeec964b" providerId="ADAL" clId="{BD1BCDC7-3E24-4ED1-8C37-80145C9F2B25}" dt="2022-11-17T17:44:22.702" v="0"/>
      <pc:docMkLst>
        <pc:docMk/>
      </pc:docMkLst>
      <pc:sldChg chg="modNotesTx">
        <pc:chgData name="Gibson, Thomas" userId="4b42d18a-f5dd-45ad-b5f3-020bdeec964b" providerId="ADAL" clId="{BD1BCDC7-3E24-4ED1-8C37-80145C9F2B25}" dt="2022-11-17T17:44:22.702" v="0"/>
        <pc:sldMkLst>
          <pc:docMk/>
          <pc:sldMk cId="1866779904"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Northwest Florida Beaches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Northwest Florida Beaches International Airport, impacts for District </a:t>
            </a:r>
            <a:r>
              <a:rPr lang="en-US"/>
              <a:t>3, and </a:t>
            </a:r>
            <a:r>
              <a:rPr lang="en-US" dirty="0"/>
              <a:t>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Northwest Florida Beaches International Airport created 11,570 jobs earning $447 million in payroll, contributed $785 million in value added, and generated a total economic impact (output) of $1.5 billion.</a:t>
            </a:r>
          </a:p>
          <a:p>
            <a:endParaRPr lang="en-US" dirty="0"/>
          </a:p>
          <a:p>
            <a:r>
              <a:rPr lang="en-US" dirty="0"/>
              <a:t>This includes direct impacts of 7,384 jobs earning $247 million in payroll, contributing $426 million in value added, and generating a total economic impact (output) of $799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4,186 jobs earning $200 million in payroll, contributing $359 million in value added, and generating a total economic impact (output) of $680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Northwest Florida Beaches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Northwest Florida Beaches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B70AF00-7DE1-4421-A29F-7B607CFDF51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87038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60314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091116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Northwest Florida Beaches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783" t="1663" r="12355" b="1460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520152" y="532120"/>
            <a:ext cx="10515600" cy="1325563"/>
          </a:xfrm>
        </p:spPr>
        <p:txBody>
          <a:bodyPr/>
          <a:lstStyle/>
          <a:p>
            <a:r>
              <a:rPr lang="en-US" dirty="0"/>
              <a:t>TOTAL Northwest Florida Beaches</a:t>
            </a:r>
            <a:br>
              <a:rPr lang="en-US" dirty="0"/>
            </a:br>
            <a:r>
              <a:rPr lang="en-US" dirty="0"/>
              <a:t>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$447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$785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11,570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191" r="19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CP">
            <a:hlinkClick r:id="" action="ppaction://media"/>
            <a:extLst>
              <a:ext uri="{FF2B5EF4-FFF2-40B4-BE49-F238E27FC236}">
                <a16:creationId xmlns:a16="http://schemas.microsoft.com/office/drawing/2014/main" id="{2AC25B81-67E2-4C58-9777-9801657DC71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8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95195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19890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8667799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81803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23617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rotWithShape="1">
          <a:blip r:embed="rId3">
            <a:extLst>
              <a:ext uri="{28A0092B-C50C-407E-A947-70E740481C1C}">
                <a14:useLocalDpi xmlns:a14="http://schemas.microsoft.com/office/drawing/2010/main" val="0"/>
              </a:ext>
            </a:extLst>
          </a:blip>
          <a:srcRect l="17" t="-463" r="8498" b="268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3006</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Northwest Florida Beaches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Northwest Florida Beaches International Airport’s Total Economic Impact</vt:lpstr>
      <vt:lpstr>On-Airport Impacts</vt:lpstr>
      <vt:lpstr>Visitor Spending Impacts (Off-Airport)</vt:lpstr>
      <vt:lpstr>Airport Economic Impact Results</vt:lpstr>
      <vt:lpstr>TOTAL Northwest Florida Beaches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2022-12-07T20:56:06Z</dcterms:modified>
</cp:coreProperties>
</file>