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0474C4-A21B-4C52-A9CA-CA3120280A11}" v="1" dt="2022-12-07T21:09:53.2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546" autoAdjust="0"/>
  </p:normalViewPr>
  <p:slideViewPr>
    <p:cSldViewPr snapToGrid="0">
      <p:cViewPr varScale="1">
        <p:scale>
          <a:sx n="96" d="100"/>
          <a:sy n="96" d="100"/>
        </p:scale>
        <p:origin x="1059"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274B5524-0053-422D-BB0E-4EE887F5BAD9}"/>
    <pc:docChg chg="delSld modSld">
      <pc:chgData name="Cicone, Laura" userId="d60addc7-6562-4f44-a0de-68d71e52773b" providerId="ADAL" clId="{274B5524-0053-422D-BB0E-4EE887F5BAD9}" dt="2022-11-15T19:49:33.203" v="7" actId="47"/>
      <pc:docMkLst>
        <pc:docMk/>
      </pc:docMkLst>
      <pc:sldChg chg="del">
        <pc:chgData name="Cicone, Laura" userId="d60addc7-6562-4f44-a0de-68d71e52773b" providerId="ADAL" clId="{274B5524-0053-422D-BB0E-4EE887F5BAD9}" dt="2022-11-15T19:49:33.203" v="7" actId="47"/>
        <pc:sldMkLst>
          <pc:docMk/>
          <pc:sldMk cId="3476258832" sldId="266"/>
        </pc:sldMkLst>
      </pc:sldChg>
      <pc:sldChg chg="modNotesTx">
        <pc:chgData name="Cicone, Laura" userId="d60addc7-6562-4f44-a0de-68d71e52773b" providerId="ADAL" clId="{274B5524-0053-422D-BB0E-4EE887F5BAD9}" dt="2022-11-15T19:48:55.577" v="5"/>
        <pc:sldMkLst>
          <pc:docMk/>
          <pc:sldMk cId="3380238284" sldId="273"/>
        </pc:sldMkLst>
      </pc:sldChg>
      <pc:sldChg chg="del">
        <pc:chgData name="Cicone, Laura" userId="d60addc7-6562-4f44-a0de-68d71e52773b" providerId="ADAL" clId="{274B5524-0053-422D-BB0E-4EE887F5BAD9}" dt="2022-11-15T19:49:33.203" v="7" actId="47"/>
        <pc:sldMkLst>
          <pc:docMk/>
          <pc:sldMk cId="1102559366" sldId="274"/>
        </pc:sldMkLst>
      </pc:sldChg>
      <pc:sldChg chg="del">
        <pc:chgData name="Cicone, Laura" userId="d60addc7-6562-4f44-a0de-68d71e52773b" providerId="ADAL" clId="{274B5524-0053-422D-BB0E-4EE887F5BAD9}" dt="2022-11-15T19:48:28.694" v="1" actId="47"/>
        <pc:sldMkLst>
          <pc:docMk/>
          <pc:sldMk cId="3393598430" sldId="286"/>
        </pc:sldMkLst>
      </pc:sldChg>
      <pc:sldChg chg="del">
        <pc:chgData name="Cicone, Laura" userId="d60addc7-6562-4f44-a0de-68d71e52773b" providerId="ADAL" clId="{274B5524-0053-422D-BB0E-4EE887F5BAD9}" dt="2022-11-15T19:49:33.203" v="7" actId="47"/>
        <pc:sldMkLst>
          <pc:docMk/>
          <pc:sldMk cId="232077404" sldId="288"/>
        </pc:sldMkLst>
      </pc:sldChg>
      <pc:sldChg chg="del">
        <pc:chgData name="Cicone, Laura" userId="d60addc7-6562-4f44-a0de-68d71e52773b" providerId="ADAL" clId="{274B5524-0053-422D-BB0E-4EE887F5BAD9}" dt="2022-11-15T19:49:33.203" v="7" actId="47"/>
        <pc:sldMkLst>
          <pc:docMk/>
          <pc:sldMk cId="536406714" sldId="289"/>
        </pc:sldMkLst>
      </pc:sldChg>
      <pc:sldChg chg="del">
        <pc:chgData name="Cicone, Laura" userId="d60addc7-6562-4f44-a0de-68d71e52773b" providerId="ADAL" clId="{274B5524-0053-422D-BB0E-4EE887F5BAD9}" dt="2022-11-15T19:49:18.925" v="6" actId="47"/>
        <pc:sldMkLst>
          <pc:docMk/>
          <pc:sldMk cId="291782386" sldId="301"/>
        </pc:sldMkLst>
      </pc:sldChg>
      <pc:sldChg chg="del">
        <pc:chgData name="Cicone, Laura" userId="d60addc7-6562-4f44-a0de-68d71e52773b" providerId="ADAL" clId="{274B5524-0053-422D-BB0E-4EE887F5BAD9}" dt="2022-11-15T19:48:19.286" v="0" actId="47"/>
        <pc:sldMkLst>
          <pc:docMk/>
          <pc:sldMk cId="1875973025" sldId="304"/>
        </pc:sldMkLst>
      </pc:sldChg>
      <pc:sldChg chg="modNotesTx">
        <pc:chgData name="Cicone, Laura" userId="d60addc7-6562-4f44-a0de-68d71e52773b" providerId="ADAL" clId="{274B5524-0053-422D-BB0E-4EE887F5BAD9}" dt="2022-11-15T19:48:35.837" v="3" actId="20577"/>
        <pc:sldMkLst>
          <pc:docMk/>
          <pc:sldMk cId="1029936244" sldId="308"/>
        </pc:sldMkLst>
      </pc:sldChg>
    </pc:docChg>
  </pc:docChgLst>
  <pc:docChgLst>
    <pc:chgData name="Merry, Meg" userId="52abaa17-2ab0-4519-8e41-45b524f6a3b3" providerId="ADAL" clId="{C7337A82-AD7B-442F-AFF4-01D968725088}"/>
    <pc:docChg chg="modSld">
      <pc:chgData name="Merry, Meg" userId="52abaa17-2ab0-4519-8e41-45b524f6a3b3" providerId="ADAL" clId="{C7337A82-AD7B-442F-AFF4-01D968725088}" dt="2022-11-09T01:03:25.004" v="2" actId="255"/>
      <pc:docMkLst>
        <pc:docMk/>
      </pc:docMkLst>
      <pc:sldChg chg="modSp mod">
        <pc:chgData name="Merry, Meg" userId="52abaa17-2ab0-4519-8e41-45b524f6a3b3" providerId="ADAL" clId="{C7337A82-AD7B-442F-AFF4-01D968725088}" dt="2022-11-09T01:03:18.642" v="1" actId="255"/>
        <pc:sldMkLst>
          <pc:docMk/>
          <pc:sldMk cId="1102559366" sldId="274"/>
        </pc:sldMkLst>
        <pc:spChg chg="mod">
          <ac:chgData name="Merry, Meg" userId="52abaa17-2ab0-4519-8e41-45b524f6a3b3" providerId="ADAL" clId="{C7337A82-AD7B-442F-AFF4-01D968725088}" dt="2022-11-09T01:03:18.642" v="1" actId="255"/>
          <ac:spMkLst>
            <pc:docMk/>
            <pc:sldMk cId="1102559366" sldId="274"/>
            <ac:spMk id="44" creationId="{E46410AA-9335-4C3E-AEEE-43614C70E64D}"/>
          </ac:spMkLst>
        </pc:spChg>
      </pc:sldChg>
      <pc:sldChg chg="modSp mod">
        <pc:chgData name="Merry, Meg" userId="52abaa17-2ab0-4519-8e41-45b524f6a3b3" providerId="ADAL" clId="{C7337A82-AD7B-442F-AFF4-01D968725088}" dt="2022-11-09T01:03:25.004" v="2" actId="255"/>
        <pc:sldMkLst>
          <pc:docMk/>
          <pc:sldMk cId="3015444443" sldId="277"/>
        </pc:sldMkLst>
        <pc:spChg chg="mod">
          <ac:chgData name="Merry, Meg" userId="52abaa17-2ab0-4519-8e41-45b524f6a3b3" providerId="ADAL" clId="{C7337A82-AD7B-442F-AFF4-01D968725088}" dt="2022-11-09T01:03:25.004" v="2" actId="255"/>
          <ac:spMkLst>
            <pc:docMk/>
            <pc:sldMk cId="3015444443" sldId="277"/>
            <ac:spMk id="34" creationId="{49BEB672-5087-49D5-925B-410D7FCB2E0D}"/>
          </ac:spMkLst>
        </pc:spChg>
      </pc:sldChg>
      <pc:sldChg chg="modSp mod">
        <pc:chgData name="Merry, Meg" userId="52abaa17-2ab0-4519-8e41-45b524f6a3b3" providerId="ADAL" clId="{C7337A82-AD7B-442F-AFF4-01D968725088}" dt="2022-11-09T01:03:09.697" v="0" actId="255"/>
        <pc:sldMkLst>
          <pc:docMk/>
          <pc:sldMk cId="65851916" sldId="278"/>
        </pc:sldMkLst>
        <pc:spChg chg="mod">
          <ac:chgData name="Merry, Meg" userId="52abaa17-2ab0-4519-8e41-45b524f6a3b3" providerId="ADAL" clId="{C7337A82-AD7B-442F-AFF4-01D968725088}" dt="2022-11-09T01:03:09.697" v="0" actId="255"/>
          <ac:spMkLst>
            <pc:docMk/>
            <pc:sldMk cId="65851916" sldId="278"/>
            <ac:spMk id="34" creationId="{37703234-D993-4C43-91A3-E55AA7BD1D32}"/>
          </ac:spMkLst>
        </pc:spChg>
      </pc:sldChg>
    </pc:docChg>
  </pc:docChgLst>
  <pc:docChgLst>
    <pc:chgData name="Costner, Bayley" userId="2a58abfe-bf9e-4cc1-9dde-744d7a979601" providerId="ADAL" clId="{352B2E7D-6905-4078-9057-B95589950CC6}"/>
    <pc:docChg chg="delSld modSld">
      <pc:chgData name="Costner, Bayley" userId="2a58abfe-bf9e-4cc1-9dde-744d7a979601" providerId="ADAL" clId="{352B2E7D-6905-4078-9057-B95589950CC6}" dt="2022-10-19T18:54:28.014" v="167" actId="14826"/>
      <pc:docMkLst>
        <pc:docMk/>
      </pc:docMkLst>
      <pc:sldChg chg="modSp">
        <pc:chgData name="Costner, Bayley" userId="2a58abfe-bf9e-4cc1-9dde-744d7a979601" providerId="ADAL" clId="{352B2E7D-6905-4078-9057-B95589950CC6}" dt="2022-10-19T18:35:46.789" v="0"/>
        <pc:sldMkLst>
          <pc:docMk/>
          <pc:sldMk cId="1711352330" sldId="256"/>
        </pc:sldMkLst>
        <pc:spChg chg="mod">
          <ac:chgData name="Costner, Bayley" userId="2a58abfe-bf9e-4cc1-9dde-744d7a979601" providerId="ADAL" clId="{352B2E7D-6905-4078-9057-B95589950CC6}" dt="2022-10-19T18:35:46.789" v="0"/>
          <ac:spMkLst>
            <pc:docMk/>
            <pc:sldMk cId="1711352330" sldId="256"/>
            <ac:spMk id="3" creationId="{931932A1-7454-4B78-B394-3713697727FA}"/>
          </ac:spMkLst>
        </pc:spChg>
      </pc:sldChg>
      <pc:sldChg chg="modNotes modNotesTx">
        <pc:chgData name="Costner, Bayley" userId="2a58abfe-bf9e-4cc1-9dde-744d7a979601" providerId="ADAL" clId="{352B2E7D-6905-4078-9057-B95589950CC6}" dt="2022-10-19T18:51:31.646" v="12" actId="20577"/>
        <pc:sldMkLst>
          <pc:docMk/>
          <pc:sldMk cId="412258708" sldId="270"/>
        </pc:sldMkLst>
      </pc:sldChg>
      <pc:sldChg chg="modSp modNotes">
        <pc:chgData name="Costner, Bayley" userId="2a58abfe-bf9e-4cc1-9dde-744d7a979601" providerId="ADAL" clId="{352B2E7D-6905-4078-9057-B95589950CC6}" dt="2022-10-19T18:35:46.789" v="0"/>
        <pc:sldMkLst>
          <pc:docMk/>
          <pc:sldMk cId="3380238284" sldId="273"/>
        </pc:sldMkLst>
        <pc:spChg chg="mod">
          <ac:chgData name="Costner, Bayley" userId="2a58abfe-bf9e-4cc1-9dde-744d7a979601" providerId="ADAL" clId="{352B2E7D-6905-4078-9057-B95589950CC6}" dt="2022-10-19T18:35:46.789" v="0"/>
          <ac:spMkLst>
            <pc:docMk/>
            <pc:sldMk cId="3380238284" sldId="273"/>
            <ac:spMk id="4" creationId="{A3560EF0-DF41-40A6-889B-45B12E8526AE}"/>
          </ac:spMkLst>
        </pc:spChg>
      </pc:sldChg>
      <pc:sldChg chg="modSp">
        <pc:chgData name="Costner, Bayley" userId="2a58abfe-bf9e-4cc1-9dde-744d7a979601" providerId="ADAL" clId="{352B2E7D-6905-4078-9057-B95589950CC6}" dt="2022-10-19T18:54:28.014" v="167" actId="14826"/>
        <pc:sldMkLst>
          <pc:docMk/>
          <pc:sldMk cId="3015444443" sldId="277"/>
        </pc:sldMkLst>
        <pc:picChg chg="mod">
          <ac:chgData name="Costner, Bayley" userId="2a58abfe-bf9e-4cc1-9dde-744d7a979601" providerId="ADAL" clId="{352B2E7D-6905-4078-9057-B95589950CC6}" dt="2022-10-19T18:54:28.014" v="167" actId="14826"/>
          <ac:picMkLst>
            <pc:docMk/>
            <pc:sldMk cId="3015444443" sldId="277"/>
            <ac:picMk id="43" creationId="{DD6EEEF3-D319-415F-909E-729107BBC107}"/>
          </ac:picMkLst>
        </pc:picChg>
      </pc:sldChg>
      <pc:sldChg chg="modSp mod modNotes modNotesTx">
        <pc:chgData name="Costner, Bayley" userId="2a58abfe-bf9e-4cc1-9dde-744d7a979601" providerId="ADAL" clId="{352B2E7D-6905-4078-9057-B95589950CC6}" dt="2022-10-19T18:54:11.686" v="166" actId="14826"/>
        <pc:sldMkLst>
          <pc:docMk/>
          <pc:sldMk cId="65851916" sldId="278"/>
        </pc:sldMkLst>
        <pc:spChg chg="mod">
          <ac:chgData name="Costner, Bayley" userId="2a58abfe-bf9e-4cc1-9dde-744d7a979601" providerId="ADAL" clId="{352B2E7D-6905-4078-9057-B95589950CC6}" dt="2022-10-19T18:35:46.789" v="0"/>
          <ac:spMkLst>
            <pc:docMk/>
            <pc:sldMk cId="65851916" sldId="278"/>
            <ac:spMk id="4" creationId="{46BE5F69-E9BC-41C7-BF6B-EB4B224032B2}"/>
          </ac:spMkLst>
        </pc:spChg>
        <pc:spChg chg="mod">
          <ac:chgData name="Costner, Bayley" userId="2a58abfe-bf9e-4cc1-9dde-744d7a979601" providerId="ADAL" clId="{352B2E7D-6905-4078-9057-B95589950CC6}" dt="2022-10-19T18:52:05.087" v="26" actId="20577"/>
          <ac:spMkLst>
            <pc:docMk/>
            <pc:sldMk cId="65851916" sldId="278"/>
            <ac:spMk id="27" creationId="{1CF04D93-3E9C-4C93-BD11-1AB334ECA8EC}"/>
          </ac:spMkLst>
        </pc:spChg>
        <pc:spChg chg="mod">
          <ac:chgData name="Costner, Bayley" userId="2a58abfe-bf9e-4cc1-9dde-744d7a979601" providerId="ADAL" clId="{352B2E7D-6905-4078-9057-B95589950CC6}" dt="2022-10-19T18:52:10.121" v="31" actId="20577"/>
          <ac:spMkLst>
            <pc:docMk/>
            <pc:sldMk cId="65851916" sldId="278"/>
            <ac:spMk id="28" creationId="{4A74CDCB-94E0-4602-A364-BEBAB933C949}"/>
          </ac:spMkLst>
        </pc:spChg>
        <pc:spChg chg="mod">
          <ac:chgData name="Costner, Bayley" userId="2a58abfe-bf9e-4cc1-9dde-744d7a979601" providerId="ADAL" clId="{352B2E7D-6905-4078-9057-B95589950CC6}" dt="2022-10-19T18:52:15.508" v="36" actId="20577"/>
          <ac:spMkLst>
            <pc:docMk/>
            <pc:sldMk cId="65851916" sldId="278"/>
            <ac:spMk id="29" creationId="{C1505505-BB78-40E3-B8B6-4C8BE22EB53C}"/>
          </ac:spMkLst>
        </pc:spChg>
        <pc:spChg chg="mod">
          <ac:chgData name="Costner, Bayley" userId="2a58abfe-bf9e-4cc1-9dde-744d7a979601" providerId="ADAL" clId="{352B2E7D-6905-4078-9057-B95589950CC6}" dt="2022-10-19T18:51:59.813" v="21" actId="20577"/>
          <ac:spMkLst>
            <pc:docMk/>
            <pc:sldMk cId="65851916" sldId="278"/>
            <ac:spMk id="34" creationId="{37703234-D993-4C43-91A3-E55AA7BD1D32}"/>
          </ac:spMkLst>
        </pc:spChg>
        <pc:picChg chg="mod">
          <ac:chgData name="Costner, Bayley" userId="2a58abfe-bf9e-4cc1-9dde-744d7a979601" providerId="ADAL" clId="{352B2E7D-6905-4078-9057-B95589950CC6}" dt="2022-10-19T18:53:58.380" v="165" actId="14826"/>
          <ac:picMkLst>
            <pc:docMk/>
            <pc:sldMk cId="65851916" sldId="278"/>
            <ac:picMk id="23" creationId="{AE1DD9CA-8F8E-43F8-AB52-DC6B3C9FD08B}"/>
          </ac:picMkLst>
        </pc:picChg>
        <pc:picChg chg="mod">
          <ac:chgData name="Costner, Bayley" userId="2a58abfe-bf9e-4cc1-9dde-744d7a979601" providerId="ADAL" clId="{352B2E7D-6905-4078-9057-B95589950CC6}" dt="2022-10-19T18:54:11.686" v="166" actId="14826"/>
          <ac:picMkLst>
            <pc:docMk/>
            <pc:sldMk cId="65851916" sldId="278"/>
            <ac:picMk id="25" creationId="{7133D1E7-FA07-44D0-9EB0-EA49F78B8931}"/>
          </ac:picMkLst>
        </pc:picChg>
      </pc:sldChg>
      <pc:sldChg chg="modNotes">
        <pc:chgData name="Costner, Bayley" userId="2a58abfe-bf9e-4cc1-9dde-744d7a979601" providerId="ADAL" clId="{352B2E7D-6905-4078-9057-B95589950CC6}" dt="2022-10-19T18:35:46.789" v="0"/>
        <pc:sldMkLst>
          <pc:docMk/>
          <pc:sldMk cId="3393598430" sldId="286"/>
        </pc:sldMkLst>
      </pc:sldChg>
      <pc:sldChg chg="del">
        <pc:chgData name="Costner, Bayley" userId="2a58abfe-bf9e-4cc1-9dde-744d7a979601" providerId="ADAL" clId="{352B2E7D-6905-4078-9057-B95589950CC6}" dt="2022-10-19T18:51:38.443" v="13" actId="2696"/>
        <pc:sldMkLst>
          <pc:docMk/>
          <pc:sldMk cId="848908219" sldId="295"/>
        </pc:sldMkLst>
      </pc:sldChg>
      <pc:sldChg chg="del">
        <pc:chgData name="Costner, Bayley" userId="2a58abfe-bf9e-4cc1-9dde-744d7a979601" providerId="ADAL" clId="{352B2E7D-6905-4078-9057-B95589950CC6}" dt="2022-10-19T18:51:38.443" v="13" actId="2696"/>
        <pc:sldMkLst>
          <pc:docMk/>
          <pc:sldMk cId="2857163895" sldId="296"/>
        </pc:sldMkLst>
      </pc:sldChg>
      <pc:sldChg chg="del">
        <pc:chgData name="Costner, Bayley" userId="2a58abfe-bf9e-4cc1-9dde-744d7a979601" providerId="ADAL" clId="{352B2E7D-6905-4078-9057-B95589950CC6}" dt="2022-10-19T18:51:38.443" v="13" actId="2696"/>
        <pc:sldMkLst>
          <pc:docMk/>
          <pc:sldMk cId="2730844521" sldId="297"/>
        </pc:sldMkLst>
      </pc:sldChg>
      <pc:sldChg chg="del">
        <pc:chgData name="Costner, Bayley" userId="2a58abfe-bf9e-4cc1-9dde-744d7a979601" providerId="ADAL" clId="{352B2E7D-6905-4078-9057-B95589950CC6}" dt="2022-10-19T18:51:38.443" v="13" actId="2696"/>
        <pc:sldMkLst>
          <pc:docMk/>
          <pc:sldMk cId="1909763988" sldId="298"/>
        </pc:sldMkLst>
      </pc:sldChg>
      <pc:sldChg chg="del">
        <pc:chgData name="Costner, Bayley" userId="2a58abfe-bf9e-4cc1-9dde-744d7a979601" providerId="ADAL" clId="{352B2E7D-6905-4078-9057-B95589950CC6}" dt="2022-10-19T18:51:38.443" v="13" actId="2696"/>
        <pc:sldMkLst>
          <pc:docMk/>
          <pc:sldMk cId="3656542971" sldId="299"/>
        </pc:sldMkLst>
      </pc:sldChg>
      <pc:sldChg chg="del">
        <pc:chgData name="Costner, Bayley" userId="2a58abfe-bf9e-4cc1-9dde-744d7a979601" providerId="ADAL" clId="{352B2E7D-6905-4078-9057-B95589950CC6}" dt="2022-10-19T18:51:38.443" v="13" actId="2696"/>
        <pc:sldMkLst>
          <pc:docMk/>
          <pc:sldMk cId="1174635175" sldId="300"/>
        </pc:sldMkLst>
      </pc:sldChg>
      <pc:sldChg chg="modSp">
        <pc:chgData name="Costner, Bayley" userId="2a58abfe-bf9e-4cc1-9dde-744d7a979601" providerId="ADAL" clId="{352B2E7D-6905-4078-9057-B95589950CC6}" dt="2022-10-19T18:35:46.789" v="0"/>
        <pc:sldMkLst>
          <pc:docMk/>
          <pc:sldMk cId="1002511331" sldId="302"/>
        </pc:sldMkLst>
        <pc:spChg chg="mod">
          <ac:chgData name="Costner, Bayley" userId="2a58abfe-bf9e-4cc1-9dde-744d7a979601" providerId="ADAL" clId="{352B2E7D-6905-4078-9057-B95589950CC6}" dt="2022-10-19T18:35:46.789" v="0"/>
          <ac:spMkLst>
            <pc:docMk/>
            <pc:sldMk cId="1002511331" sldId="302"/>
            <ac:spMk id="4" creationId="{46BE5F69-E9BC-41C7-BF6B-EB4B224032B2}"/>
          </ac:spMkLst>
        </pc:spChg>
      </pc:sldChg>
    </pc:docChg>
  </pc:docChgLst>
  <pc:docChgLst>
    <pc:chgData name="Sheth, Rohan" userId="0b6da9f0-4e13-4f6a-80ee-55c9a7700dcb" providerId="ADAL" clId="{740474C4-A21B-4C52-A9CA-CA3120280A11}"/>
    <pc:docChg chg="custSel modSld">
      <pc:chgData name="Sheth, Rohan" userId="0b6da9f0-4e13-4f6a-80ee-55c9a7700dcb" providerId="ADAL" clId="{740474C4-A21B-4C52-A9CA-CA3120280A11}" dt="2022-12-07T21:09:53.253" v="42"/>
      <pc:docMkLst>
        <pc:docMk/>
      </pc:docMkLst>
      <pc:sldChg chg="modNotesTx">
        <pc:chgData name="Sheth, Rohan" userId="0b6da9f0-4e13-4f6a-80ee-55c9a7700dcb" providerId="ADAL" clId="{740474C4-A21B-4C52-A9CA-CA3120280A11}" dt="2022-10-31T18:27:39.111" v="8" actId="20577"/>
        <pc:sldMkLst>
          <pc:docMk/>
          <pc:sldMk cId="1711352330" sldId="256"/>
        </pc:sldMkLst>
      </pc:sldChg>
      <pc:sldChg chg="addSp delSp modSp mod modAnim modNotesTx">
        <pc:chgData name="Sheth, Rohan" userId="0b6da9f0-4e13-4f6a-80ee-55c9a7700dcb" providerId="ADAL" clId="{740474C4-A21B-4C52-A9CA-CA3120280A11}" dt="2022-10-31T18:27:59.455" v="15" actId="1076"/>
        <pc:sldMkLst>
          <pc:docMk/>
          <pc:sldMk cId="3380238284" sldId="273"/>
        </pc:sldMkLst>
        <pc:spChg chg="add del mod">
          <ac:chgData name="Sheth, Rohan" userId="0b6da9f0-4e13-4f6a-80ee-55c9a7700dcb" providerId="ADAL" clId="{740474C4-A21B-4C52-A9CA-CA3120280A11}" dt="2022-10-31T18:27:48.249" v="11" actId="478"/>
          <ac:spMkLst>
            <pc:docMk/>
            <pc:sldMk cId="3380238284" sldId="273"/>
            <ac:spMk id="3" creationId="{F05915FA-D5E2-4EA1-879E-38113136C574}"/>
          </ac:spMkLst>
        </pc:spChg>
        <pc:spChg chg="del">
          <ac:chgData name="Sheth, Rohan" userId="0b6da9f0-4e13-4f6a-80ee-55c9a7700dcb" providerId="ADAL" clId="{740474C4-A21B-4C52-A9CA-CA3120280A11}" dt="2022-10-31T18:27:46.554" v="9" actId="478"/>
          <ac:spMkLst>
            <pc:docMk/>
            <pc:sldMk cId="3380238284" sldId="273"/>
            <ac:spMk id="4" creationId="{A3560EF0-DF41-40A6-889B-45B12E8526AE}"/>
          </ac:spMkLst>
        </pc:spChg>
        <pc:spChg chg="del">
          <ac:chgData name="Sheth, Rohan" userId="0b6da9f0-4e13-4f6a-80ee-55c9a7700dcb" providerId="ADAL" clId="{740474C4-A21B-4C52-A9CA-CA3120280A11}" dt="2022-10-31T18:27:47.177" v="10" actId="478"/>
          <ac:spMkLst>
            <pc:docMk/>
            <pc:sldMk cId="3380238284" sldId="273"/>
            <ac:spMk id="5" creationId="{586496FA-FBA1-4991-B52E-BEE6274D1B8E}"/>
          </ac:spMkLst>
        </pc:spChg>
        <pc:spChg chg="add del mod">
          <ac:chgData name="Sheth, Rohan" userId="0b6da9f0-4e13-4f6a-80ee-55c9a7700dcb" providerId="ADAL" clId="{740474C4-A21B-4C52-A9CA-CA3120280A11}" dt="2022-10-31T18:27:49.065" v="12" actId="478"/>
          <ac:spMkLst>
            <pc:docMk/>
            <pc:sldMk cId="3380238284" sldId="273"/>
            <ac:spMk id="7" creationId="{184CB61C-B404-4098-9648-C338CBF87DF3}"/>
          </ac:spMkLst>
        </pc:spChg>
        <pc:picChg chg="add mod">
          <ac:chgData name="Sheth, Rohan" userId="0b6da9f0-4e13-4f6a-80ee-55c9a7700dcb" providerId="ADAL" clId="{740474C4-A21B-4C52-A9CA-CA3120280A11}" dt="2022-10-31T18:27:59.455" v="15" actId="1076"/>
          <ac:picMkLst>
            <pc:docMk/>
            <pc:sldMk cId="3380238284" sldId="273"/>
            <ac:picMk id="8" creationId="{13D6ACC3-7942-4A58-A52A-00E81EBB4EB7}"/>
          </ac:picMkLst>
        </pc:picChg>
      </pc:sldChg>
      <pc:sldChg chg="modNotesTx">
        <pc:chgData name="Sheth, Rohan" userId="0b6da9f0-4e13-4f6a-80ee-55c9a7700dcb" providerId="ADAL" clId="{740474C4-A21B-4C52-A9CA-CA3120280A11}" dt="2022-11-07T19:59:24.778" v="39" actId="20577"/>
        <pc:sldMkLst>
          <pc:docMk/>
          <pc:sldMk cId="65851916" sldId="278"/>
        </pc:sldMkLst>
      </pc:sldChg>
      <pc:sldChg chg="addSp delSp modSp mod">
        <pc:chgData name="Sheth, Rohan" userId="0b6da9f0-4e13-4f6a-80ee-55c9a7700dcb" providerId="ADAL" clId="{740474C4-A21B-4C52-A9CA-CA3120280A11}" dt="2022-12-07T21:09:53.253" v="42"/>
        <pc:sldMkLst>
          <pc:docMk/>
          <pc:sldMk cId="315484500" sldId="306"/>
        </pc:sldMkLst>
        <pc:picChg chg="del">
          <ac:chgData name="Sheth, Rohan" userId="0b6da9f0-4e13-4f6a-80ee-55c9a7700dcb" providerId="ADAL" clId="{740474C4-A21B-4C52-A9CA-CA3120280A11}" dt="2022-12-07T21:09:52.910" v="41" actId="478"/>
          <ac:picMkLst>
            <pc:docMk/>
            <pc:sldMk cId="315484500" sldId="306"/>
            <ac:picMk id="3" creationId="{D82025A8-C9E6-4796-9C09-8C2D1EE75679}"/>
          </ac:picMkLst>
        </pc:picChg>
        <pc:picChg chg="add mod">
          <ac:chgData name="Sheth, Rohan" userId="0b6da9f0-4e13-4f6a-80ee-55c9a7700dcb" providerId="ADAL" clId="{740474C4-A21B-4C52-A9CA-CA3120280A11}" dt="2022-12-07T21:09:53.253" v="42"/>
          <ac:picMkLst>
            <pc:docMk/>
            <pc:sldMk cId="315484500" sldId="306"/>
            <ac:picMk id="11" creationId="{F256130F-1B99-464D-B06A-76467453F87B}"/>
          </ac:picMkLst>
        </pc:picChg>
      </pc:sldChg>
      <pc:sldChg chg="modNotesTx">
        <pc:chgData name="Sheth, Rohan" userId="0b6da9f0-4e13-4f6a-80ee-55c9a7700dcb" providerId="ADAL" clId="{740474C4-A21B-4C52-A9CA-CA3120280A11}" dt="2022-11-17T18:14:32.724" v="40"/>
        <pc:sldMkLst>
          <pc:docMk/>
          <pc:sldMk cId="2517556619" sldId="311"/>
        </pc:sldMkLst>
      </pc:sldChg>
    </pc:docChg>
  </pc:docChgLst>
  <pc:docChgLst>
    <pc:chgData name="Cicone, Laura" userId="d60addc7-6562-4f44-a0de-68d71e52773b" providerId="ADAL" clId="{64250005-9943-4E43-93D7-DECD2A2491F9}"/>
    <pc:docChg chg="addSld delSld modSld">
      <pc:chgData name="Cicone, Laura" userId="d60addc7-6562-4f44-a0de-68d71e52773b" providerId="ADAL" clId="{64250005-9943-4E43-93D7-DECD2A2491F9}" dt="2022-10-25T16:18:27.791" v="27" actId="47"/>
      <pc:docMkLst>
        <pc:docMk/>
      </pc:docMkLst>
      <pc:sldChg chg="del">
        <pc:chgData name="Cicone, Laura" userId="d60addc7-6562-4f44-a0de-68d71e52773b" providerId="ADAL" clId="{64250005-9943-4E43-93D7-DECD2A2491F9}" dt="2022-10-25T16:18:27.791" v="27" actId="47"/>
        <pc:sldMkLst>
          <pc:docMk/>
          <pc:sldMk cId="4081035233" sldId="259"/>
        </pc:sldMkLst>
      </pc:sldChg>
      <pc:sldChg chg="modSp mod">
        <pc:chgData name="Cicone, Laura" userId="d60addc7-6562-4f44-a0de-68d71e52773b" providerId="ADAL" clId="{64250005-9943-4E43-93D7-DECD2A2491F9}" dt="2022-10-20T14:19:43.103" v="10" actId="1036"/>
        <pc:sldMkLst>
          <pc:docMk/>
          <pc:sldMk cId="3380238284" sldId="273"/>
        </pc:sldMkLst>
        <pc:spChg chg="mod">
          <ac:chgData name="Cicone, Laura" userId="d60addc7-6562-4f44-a0de-68d71e52773b" providerId="ADAL" clId="{64250005-9943-4E43-93D7-DECD2A2491F9}" dt="2022-10-20T14:19:43.103" v="10" actId="1036"/>
          <ac:spMkLst>
            <pc:docMk/>
            <pc:sldMk cId="3380238284" sldId="273"/>
            <ac:spMk id="4" creationId="{A3560EF0-DF41-40A6-889B-45B12E8526AE}"/>
          </ac:spMkLst>
        </pc:spChg>
      </pc:sldChg>
      <pc:sldChg chg="modSp mod">
        <pc:chgData name="Cicone, Laura" userId="d60addc7-6562-4f44-a0de-68d71e52773b" providerId="ADAL" clId="{64250005-9943-4E43-93D7-DECD2A2491F9}" dt="2022-10-20T14:20:02.091" v="25" actId="1036"/>
        <pc:sldMkLst>
          <pc:docMk/>
          <pc:sldMk cId="65851916" sldId="278"/>
        </pc:sldMkLst>
        <pc:spChg chg="mod">
          <ac:chgData name="Cicone, Laura" userId="d60addc7-6562-4f44-a0de-68d71e52773b" providerId="ADAL" clId="{64250005-9943-4E43-93D7-DECD2A2491F9}" dt="2022-10-20T14:20:02.091" v="25" actId="1036"/>
          <ac:spMkLst>
            <pc:docMk/>
            <pc:sldMk cId="65851916" sldId="278"/>
            <ac:spMk id="4" creationId="{46BE5F69-E9BC-41C7-BF6B-EB4B224032B2}"/>
          </ac:spMkLst>
        </pc:spChg>
      </pc:sldChg>
      <pc:sldChg chg="add">
        <pc:chgData name="Cicone, Laura" userId="d60addc7-6562-4f44-a0de-68d71e52773b" providerId="ADAL" clId="{64250005-9943-4E43-93D7-DECD2A2491F9}" dt="2022-10-25T16:18:24.351" v="26"/>
        <pc:sldMkLst>
          <pc:docMk/>
          <pc:sldMk cId="315484500" sldId="30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Southwest Florida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Southwest Florida International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Southwest Florida International Airport created 60,485 jobs earning $2.7 billion in payroll, contributed $4.5 billion in value added, and generated a total economic impact (output) of $8.3 billion.</a:t>
            </a:r>
          </a:p>
          <a:p>
            <a:endParaRPr lang="en-US" dirty="0"/>
          </a:p>
          <a:p>
            <a:r>
              <a:rPr lang="en-US" dirty="0"/>
              <a:t>This includes direct impacts of 37,571 jobs earning $1.5 billion in payroll, contributing $2.5 billion in value added, and generating a total economic impact (output) of $4.4 billion.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22,914 jobs earning $</a:t>
            </a:r>
            <a:r>
              <a:rPr lang="en-US"/>
              <a:t>1.2 billion </a:t>
            </a:r>
            <a:r>
              <a:rPr lang="en-US" dirty="0"/>
              <a:t>in payroll, contributing $</a:t>
            </a:r>
            <a:r>
              <a:rPr lang="en-US"/>
              <a:t>2.1 billion </a:t>
            </a:r>
            <a:r>
              <a:rPr lang="en-US" dirty="0"/>
              <a:t>in value added, and generating a total economic impact (output) of $</a:t>
            </a:r>
            <a:r>
              <a:rPr lang="en-US"/>
              <a:t>3.8 billion.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Southwest Florida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Southwest Florida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F256130F-1B99-464D-B06A-76467453F87B}"/>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15484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60427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0299362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Southwest Florida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615844"/>
            <a:ext cx="10515600" cy="1325563"/>
          </a:xfrm>
        </p:spPr>
        <p:txBody>
          <a:bodyPr/>
          <a:lstStyle/>
          <a:p>
            <a:r>
              <a:rPr lang="en-US" dirty="0"/>
              <a:t>TOTAL Southwest Florida International </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$4.5</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$8.3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500" b="1" dirty="0">
                <a:solidFill>
                  <a:schemeClr val="accent1"/>
                </a:solidFill>
                <a:latin typeface="Arial" panose="020B0604020202020204" pitchFamily="34" charset="0"/>
                <a:cs typeface="Arial" panose="020B0604020202020204" pitchFamily="34" charset="0"/>
              </a:rPr>
              <a:t>60,485</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SW">
            <a:hlinkClick r:id="" action="ppaction://media"/>
            <a:extLst>
              <a:ext uri="{FF2B5EF4-FFF2-40B4-BE49-F238E27FC236}">
                <a16:creationId xmlns:a16="http://schemas.microsoft.com/office/drawing/2014/main" id="{13D6ACC3-7942-4A58-A52A-00E81EBB4EB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44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36406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2061349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517556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5743899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4957615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182,369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2999</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Southwest Florida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Southwest Florida International Airport’s Total Economic Impact</vt:lpstr>
      <vt:lpstr>On-Airport Impacts</vt:lpstr>
      <vt:lpstr>Visitor Spending Impacts (Off-Airport)</vt:lpstr>
      <vt:lpstr>Airport Economic Impact Results</vt:lpstr>
      <vt:lpstr>TOTAL Southwest Florida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2022-12-07T21:09:54Z</dcterms:modified>
</cp:coreProperties>
</file>