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4" r:id="rId7"/>
    <p:sldId id="305" r:id="rId8"/>
    <p:sldId id="286"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2"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65D4BA-0BD4-4B9E-B0D5-2437AFACD701}" v="1" dt="2022-12-07T21:01:30.2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223A62A0-0A3F-4A39-A259-1BE02D20CBF6}"/>
    <pc:docChg chg="custSel addSld delSld modSld">
      <pc:chgData name="Cicone, Laura" userId="d60addc7-6562-4f44-a0de-68d71e52773b" providerId="ADAL" clId="{223A62A0-0A3F-4A39-A259-1BE02D20CBF6}" dt="2022-11-15T18:34:03.766" v="405"/>
      <pc:docMkLst>
        <pc:docMk/>
      </pc:docMkLst>
      <pc:sldChg chg="modSp mod addCm delCm">
        <pc:chgData name="Cicone, Laura" userId="d60addc7-6562-4f44-a0de-68d71e52773b" providerId="ADAL" clId="{223A62A0-0A3F-4A39-A259-1BE02D20CBF6}" dt="2022-11-09T20:49:37.499" v="389" actId="1592"/>
        <pc:sldMkLst>
          <pc:docMk/>
          <pc:sldMk cId="1711352330" sldId="256"/>
        </pc:sldMkLst>
        <pc:spChg chg="mod">
          <ac:chgData name="Cicone, Laura" userId="d60addc7-6562-4f44-a0de-68d71e52773b" providerId="ADAL" clId="{223A62A0-0A3F-4A39-A259-1BE02D20CBF6}" dt="2022-10-19T15:12:58.614" v="20" actId="20577"/>
          <ac:spMkLst>
            <pc:docMk/>
            <pc:sldMk cId="1711352330" sldId="256"/>
            <ac:spMk id="3" creationId="{931932A1-7454-4B78-B394-3713697727FA}"/>
          </ac:spMkLst>
        </pc:spChg>
      </pc:sldChg>
      <pc:sldChg chg="del">
        <pc:chgData name="Cicone, Laura" userId="d60addc7-6562-4f44-a0de-68d71e52773b" providerId="ADAL" clId="{223A62A0-0A3F-4A39-A259-1BE02D20CBF6}" dt="2022-10-25T16:04:16.940" v="387" actId="47"/>
        <pc:sldMkLst>
          <pc:docMk/>
          <pc:sldMk cId="4081035233" sldId="259"/>
        </pc:sldMkLst>
      </pc:sldChg>
      <pc:sldChg chg="del">
        <pc:chgData name="Cicone, Laura" userId="d60addc7-6562-4f44-a0de-68d71e52773b" providerId="ADAL" clId="{223A62A0-0A3F-4A39-A259-1BE02D20CBF6}" dt="2022-11-15T16:43:37.054" v="399" actId="47"/>
        <pc:sldMkLst>
          <pc:docMk/>
          <pc:sldMk cId="3476258832" sldId="266"/>
        </pc:sldMkLst>
      </pc:sldChg>
      <pc:sldChg chg="modNotesTx">
        <pc:chgData name="Cicone, Laura" userId="d60addc7-6562-4f44-a0de-68d71e52773b" providerId="ADAL" clId="{223A62A0-0A3F-4A39-A259-1BE02D20CBF6}" dt="2022-10-19T15:13:21.863" v="79" actId="20577"/>
        <pc:sldMkLst>
          <pc:docMk/>
          <pc:sldMk cId="412258708" sldId="270"/>
        </pc:sldMkLst>
      </pc:sldChg>
      <pc:sldChg chg="modSp mod modNotesTx">
        <pc:chgData name="Cicone, Laura" userId="d60addc7-6562-4f44-a0de-68d71e52773b" providerId="ADAL" clId="{223A62A0-0A3F-4A39-A259-1BE02D20CBF6}" dt="2022-11-15T18:34:03.766" v="405"/>
        <pc:sldMkLst>
          <pc:docMk/>
          <pc:sldMk cId="3380238284" sldId="273"/>
        </pc:sldMkLst>
        <pc:spChg chg="mod">
          <ac:chgData name="Cicone, Laura" userId="d60addc7-6562-4f44-a0de-68d71e52773b" providerId="ADAL" clId="{223A62A0-0A3F-4A39-A259-1BE02D20CBF6}" dt="2022-10-19T15:16:05.664" v="351" actId="20577"/>
          <ac:spMkLst>
            <pc:docMk/>
            <pc:sldMk cId="3380238284" sldId="273"/>
            <ac:spMk id="4" creationId="{A3560EF0-DF41-40A6-889B-45B12E8526AE}"/>
          </ac:spMkLst>
        </pc:spChg>
      </pc:sldChg>
      <pc:sldChg chg="del">
        <pc:chgData name="Cicone, Laura" userId="d60addc7-6562-4f44-a0de-68d71e52773b" providerId="ADAL" clId="{223A62A0-0A3F-4A39-A259-1BE02D20CBF6}" dt="2022-11-15T16:43:37.054" v="399" actId="47"/>
        <pc:sldMkLst>
          <pc:docMk/>
          <pc:sldMk cId="1102559366" sldId="274"/>
        </pc:sldMkLst>
      </pc:sldChg>
      <pc:sldChg chg="del">
        <pc:chgData name="Cicone, Laura" userId="d60addc7-6562-4f44-a0de-68d71e52773b" providerId="ADAL" clId="{223A62A0-0A3F-4A39-A259-1BE02D20CBF6}" dt="2022-10-19T15:16:21.401" v="381" actId="2696"/>
        <pc:sldMkLst>
          <pc:docMk/>
          <pc:sldMk cId="3015444443" sldId="277"/>
        </pc:sldMkLst>
      </pc:sldChg>
      <pc:sldChg chg="modSp mod addCm delCm modCm modNotesTx">
        <pc:chgData name="Cicone, Laura" userId="d60addc7-6562-4f44-a0de-68d71e52773b" providerId="ADAL" clId="{223A62A0-0A3F-4A39-A259-1BE02D20CBF6}" dt="2022-11-09T20:49:37.506" v="390" actId="1592"/>
        <pc:sldMkLst>
          <pc:docMk/>
          <pc:sldMk cId="65851916" sldId="278"/>
        </pc:sldMkLst>
        <pc:spChg chg="mod">
          <ac:chgData name="Cicone, Laura" userId="d60addc7-6562-4f44-a0de-68d71e52773b" providerId="ADAL" clId="{223A62A0-0A3F-4A39-A259-1BE02D20CBF6}" dt="2022-10-19T15:13:29.335" v="99" actId="20577"/>
          <ac:spMkLst>
            <pc:docMk/>
            <pc:sldMk cId="65851916" sldId="278"/>
            <ac:spMk id="4" creationId="{46BE5F69-E9BC-41C7-BF6B-EB4B224032B2}"/>
          </ac:spMkLst>
        </pc:spChg>
        <pc:spChg chg="mod">
          <ac:chgData name="Cicone, Laura" userId="d60addc7-6562-4f44-a0de-68d71e52773b" providerId="ADAL" clId="{223A62A0-0A3F-4A39-A259-1BE02D20CBF6}" dt="2022-10-19T15:14:03.213" v="119" actId="20577"/>
          <ac:spMkLst>
            <pc:docMk/>
            <pc:sldMk cId="65851916" sldId="278"/>
            <ac:spMk id="27" creationId="{1CF04D93-3E9C-4C93-BD11-1AB334ECA8EC}"/>
          </ac:spMkLst>
        </pc:spChg>
        <pc:spChg chg="mod">
          <ac:chgData name="Cicone, Laura" userId="d60addc7-6562-4f44-a0de-68d71e52773b" providerId="ADAL" clId="{223A62A0-0A3F-4A39-A259-1BE02D20CBF6}" dt="2022-10-19T15:14:17.701" v="126" actId="20577"/>
          <ac:spMkLst>
            <pc:docMk/>
            <pc:sldMk cId="65851916" sldId="278"/>
            <ac:spMk id="28" creationId="{4A74CDCB-94E0-4602-A364-BEBAB933C949}"/>
          </ac:spMkLst>
        </pc:spChg>
        <pc:spChg chg="mod">
          <ac:chgData name="Cicone, Laura" userId="d60addc7-6562-4f44-a0de-68d71e52773b" providerId="ADAL" clId="{223A62A0-0A3F-4A39-A259-1BE02D20CBF6}" dt="2022-10-19T15:14:23.670" v="133" actId="20577"/>
          <ac:spMkLst>
            <pc:docMk/>
            <pc:sldMk cId="65851916" sldId="278"/>
            <ac:spMk id="29" creationId="{C1505505-BB78-40E3-B8B6-4C8BE22EB53C}"/>
          </ac:spMkLst>
        </pc:spChg>
        <pc:spChg chg="mod">
          <ac:chgData name="Cicone, Laura" userId="d60addc7-6562-4f44-a0de-68d71e52773b" providerId="ADAL" clId="{223A62A0-0A3F-4A39-A259-1BE02D20CBF6}" dt="2022-10-19T15:13:56.626" v="109" actId="20577"/>
          <ac:spMkLst>
            <pc:docMk/>
            <pc:sldMk cId="65851916" sldId="278"/>
            <ac:spMk id="34" creationId="{37703234-D993-4C43-91A3-E55AA7BD1D32}"/>
          </ac:spMkLst>
        </pc:spChg>
      </pc:sldChg>
      <pc:sldChg chg="del modNotesTx">
        <pc:chgData name="Cicone, Laura" userId="d60addc7-6562-4f44-a0de-68d71e52773b" providerId="ADAL" clId="{223A62A0-0A3F-4A39-A259-1BE02D20CBF6}" dt="2022-11-15T18:33:48.013" v="403" actId="20577"/>
        <pc:sldMkLst>
          <pc:docMk/>
          <pc:sldMk cId="3393598430" sldId="286"/>
        </pc:sldMkLst>
      </pc:sldChg>
      <pc:sldChg chg="del">
        <pc:chgData name="Cicone, Laura" userId="d60addc7-6562-4f44-a0de-68d71e52773b" providerId="ADAL" clId="{223A62A0-0A3F-4A39-A259-1BE02D20CBF6}" dt="2022-11-15T16:43:37.054" v="399" actId="47"/>
        <pc:sldMkLst>
          <pc:docMk/>
          <pc:sldMk cId="232077404" sldId="288"/>
        </pc:sldMkLst>
      </pc:sldChg>
      <pc:sldChg chg="del">
        <pc:chgData name="Cicone, Laura" userId="d60addc7-6562-4f44-a0de-68d71e52773b" providerId="ADAL" clId="{223A62A0-0A3F-4A39-A259-1BE02D20CBF6}" dt="2022-11-15T16:43:37.054" v="399" actId="47"/>
        <pc:sldMkLst>
          <pc:docMk/>
          <pc:sldMk cId="536406714" sldId="289"/>
        </pc:sldMkLst>
      </pc:sldChg>
      <pc:sldChg chg="del">
        <pc:chgData name="Cicone, Laura" userId="d60addc7-6562-4f44-a0de-68d71e52773b" providerId="ADAL" clId="{223A62A0-0A3F-4A39-A259-1BE02D20CBF6}" dt="2022-10-19T15:16:21.401" v="381" actId="2696"/>
        <pc:sldMkLst>
          <pc:docMk/>
          <pc:sldMk cId="848908219" sldId="295"/>
        </pc:sldMkLst>
      </pc:sldChg>
      <pc:sldChg chg="del">
        <pc:chgData name="Cicone, Laura" userId="d60addc7-6562-4f44-a0de-68d71e52773b" providerId="ADAL" clId="{223A62A0-0A3F-4A39-A259-1BE02D20CBF6}" dt="2022-10-19T15:16:21.401" v="381" actId="2696"/>
        <pc:sldMkLst>
          <pc:docMk/>
          <pc:sldMk cId="2857163895" sldId="296"/>
        </pc:sldMkLst>
      </pc:sldChg>
      <pc:sldChg chg="del">
        <pc:chgData name="Cicone, Laura" userId="d60addc7-6562-4f44-a0de-68d71e52773b" providerId="ADAL" clId="{223A62A0-0A3F-4A39-A259-1BE02D20CBF6}" dt="2022-10-19T15:16:30.304" v="382" actId="2696"/>
        <pc:sldMkLst>
          <pc:docMk/>
          <pc:sldMk cId="2730844521" sldId="297"/>
        </pc:sldMkLst>
      </pc:sldChg>
      <pc:sldChg chg="modSp mod">
        <pc:chgData name="Cicone, Laura" userId="d60addc7-6562-4f44-a0de-68d71e52773b" providerId="ADAL" clId="{223A62A0-0A3F-4A39-A259-1BE02D20CBF6}" dt="2022-10-19T15:18:22.189" v="385" actId="18131"/>
        <pc:sldMkLst>
          <pc:docMk/>
          <pc:sldMk cId="1909763988" sldId="298"/>
        </pc:sldMkLst>
        <pc:picChg chg="mod modCrop">
          <ac:chgData name="Cicone, Laura" userId="d60addc7-6562-4f44-a0de-68d71e52773b" providerId="ADAL" clId="{223A62A0-0A3F-4A39-A259-1BE02D20CBF6}" dt="2022-10-19T15:18:22.189" v="385" actId="18131"/>
          <ac:picMkLst>
            <pc:docMk/>
            <pc:sldMk cId="1909763988" sldId="298"/>
            <ac:picMk id="24" creationId="{3BD51F35-8B81-454E-A67B-DA3B94172627}"/>
          </ac:picMkLst>
        </pc:picChg>
      </pc:sldChg>
      <pc:sldChg chg="del">
        <pc:chgData name="Cicone, Laura" userId="d60addc7-6562-4f44-a0de-68d71e52773b" providerId="ADAL" clId="{223A62A0-0A3F-4A39-A259-1BE02D20CBF6}" dt="2022-10-19T15:16:30.304" v="382" actId="2696"/>
        <pc:sldMkLst>
          <pc:docMk/>
          <pc:sldMk cId="3656542971" sldId="299"/>
        </pc:sldMkLst>
      </pc:sldChg>
      <pc:sldChg chg="del">
        <pc:chgData name="Cicone, Laura" userId="d60addc7-6562-4f44-a0de-68d71e52773b" providerId="ADAL" clId="{223A62A0-0A3F-4A39-A259-1BE02D20CBF6}" dt="2022-10-19T15:16:30.304" v="382" actId="2696"/>
        <pc:sldMkLst>
          <pc:docMk/>
          <pc:sldMk cId="1174635175" sldId="300"/>
        </pc:sldMkLst>
      </pc:sldChg>
      <pc:sldChg chg="del">
        <pc:chgData name="Cicone, Laura" userId="d60addc7-6562-4f44-a0de-68d71e52773b" providerId="ADAL" clId="{223A62A0-0A3F-4A39-A259-1BE02D20CBF6}" dt="2022-11-15T16:43:23.082" v="398" actId="47"/>
        <pc:sldMkLst>
          <pc:docMk/>
          <pc:sldMk cId="291782386" sldId="301"/>
        </pc:sldMkLst>
      </pc:sldChg>
      <pc:sldChg chg="modSp mod">
        <pc:chgData name="Cicone, Laura" userId="d60addc7-6562-4f44-a0de-68d71e52773b" providerId="ADAL" clId="{223A62A0-0A3F-4A39-A259-1BE02D20CBF6}" dt="2022-10-19T15:13:07.551" v="39" actId="20577"/>
        <pc:sldMkLst>
          <pc:docMk/>
          <pc:sldMk cId="1002511331" sldId="302"/>
        </pc:sldMkLst>
        <pc:spChg chg="mod">
          <ac:chgData name="Cicone, Laura" userId="d60addc7-6562-4f44-a0de-68d71e52773b" providerId="ADAL" clId="{223A62A0-0A3F-4A39-A259-1BE02D20CBF6}" dt="2022-10-19T15:13:07.551" v="39" actId="20577"/>
          <ac:spMkLst>
            <pc:docMk/>
            <pc:sldMk cId="1002511331" sldId="302"/>
            <ac:spMk id="4" creationId="{46BE5F69-E9BC-41C7-BF6B-EB4B224032B2}"/>
          </ac:spMkLst>
        </pc:spChg>
      </pc:sldChg>
      <pc:sldChg chg="del">
        <pc:chgData name="Cicone, Laura" userId="d60addc7-6562-4f44-a0de-68d71e52773b" providerId="ADAL" clId="{223A62A0-0A3F-4A39-A259-1BE02D20CBF6}" dt="2022-11-15T16:42:39.052" v="391" actId="47"/>
        <pc:sldMkLst>
          <pc:docMk/>
          <pc:sldMk cId="1875973025" sldId="304"/>
        </pc:sldMkLst>
      </pc:sldChg>
      <pc:sldChg chg="add">
        <pc:chgData name="Cicone, Laura" userId="d60addc7-6562-4f44-a0de-68d71e52773b" providerId="ADAL" clId="{223A62A0-0A3F-4A39-A259-1BE02D20CBF6}" dt="2022-10-25T16:04:11.116" v="386"/>
        <pc:sldMkLst>
          <pc:docMk/>
          <pc:sldMk cId="1362636949" sldId="306"/>
        </pc:sldMkLst>
      </pc:sldChg>
      <pc:sldChg chg="del">
        <pc:chgData name="Cicone, Laura" userId="d60addc7-6562-4f44-a0de-68d71e52773b" providerId="ADAL" clId="{223A62A0-0A3F-4A39-A259-1BE02D20CBF6}" dt="2022-11-15T18:33:32.964" v="400" actId="47"/>
        <pc:sldMkLst>
          <pc:docMk/>
          <pc:sldMk cId="3021814163" sldId="307"/>
        </pc:sldMkLst>
      </pc:sldChg>
      <pc:sldChg chg="del modNotesTx">
        <pc:chgData name="Cicone, Laura" userId="d60addc7-6562-4f44-a0de-68d71e52773b" providerId="ADAL" clId="{223A62A0-0A3F-4A39-A259-1BE02D20CBF6}" dt="2022-11-15T18:33:41.012" v="401" actId="47"/>
        <pc:sldMkLst>
          <pc:docMk/>
          <pc:sldMk cId="3777833291" sldId="308"/>
        </pc:sldMkLst>
      </pc:sldChg>
    </pc:docChg>
  </pc:docChgLst>
  <pc:docChgLst>
    <pc:chgData name="Morby, Zach" userId="30320faa-25f1-4224-bab9-a848c46bfa25" providerId="ADAL" clId="{F9706F8C-ABB3-4444-B216-399A8A207CB0}"/>
    <pc:docChg chg="custSel modSld">
      <pc:chgData name="Morby, Zach" userId="30320faa-25f1-4224-bab9-a848c46bfa25" providerId="ADAL" clId="{F9706F8C-ABB3-4444-B216-399A8A207CB0}" dt="2022-10-28T12:56:06.958" v="8" actId="1076"/>
      <pc:docMkLst>
        <pc:docMk/>
      </pc:docMkLst>
      <pc:sldChg chg="modNotesTx">
        <pc:chgData name="Morby, Zach" userId="30320faa-25f1-4224-bab9-a848c46bfa25" providerId="ADAL" clId="{F9706F8C-ABB3-4444-B216-399A8A207CB0}" dt="2022-10-28T12:55:34.369" v="0"/>
        <pc:sldMkLst>
          <pc:docMk/>
          <pc:sldMk cId="1711352330" sldId="256"/>
        </pc:sldMkLst>
      </pc:sldChg>
      <pc:sldChg chg="addSp delSp modSp mod modAnim modNotesTx">
        <pc:chgData name="Morby, Zach" userId="30320faa-25f1-4224-bab9-a848c46bfa25" providerId="ADAL" clId="{F9706F8C-ABB3-4444-B216-399A8A207CB0}" dt="2022-10-28T12:56:06.958" v="8" actId="1076"/>
        <pc:sldMkLst>
          <pc:docMk/>
          <pc:sldMk cId="3380238284" sldId="273"/>
        </pc:sldMkLst>
        <pc:spChg chg="add del mod">
          <ac:chgData name="Morby, Zach" userId="30320faa-25f1-4224-bab9-a848c46bfa25" providerId="ADAL" clId="{F9706F8C-ABB3-4444-B216-399A8A207CB0}" dt="2022-10-28T12:55:40.352" v="2" actId="478"/>
          <ac:spMkLst>
            <pc:docMk/>
            <pc:sldMk cId="3380238284" sldId="273"/>
            <ac:spMk id="3" creationId="{EC22BF97-F34D-404A-B2E3-68710D54415E}"/>
          </ac:spMkLst>
        </pc:spChg>
        <pc:spChg chg="del">
          <ac:chgData name="Morby, Zach" userId="30320faa-25f1-4224-bab9-a848c46bfa25" providerId="ADAL" clId="{F9706F8C-ABB3-4444-B216-399A8A207CB0}" dt="2022-10-28T12:55:39.607" v="1" actId="478"/>
          <ac:spMkLst>
            <pc:docMk/>
            <pc:sldMk cId="3380238284" sldId="273"/>
            <ac:spMk id="4" creationId="{A3560EF0-DF41-40A6-889B-45B12E8526AE}"/>
          </ac:spMkLst>
        </pc:spChg>
        <pc:picChg chg="add mod">
          <ac:chgData name="Morby, Zach" userId="30320faa-25f1-4224-bab9-a848c46bfa25" providerId="ADAL" clId="{F9706F8C-ABB3-4444-B216-399A8A207CB0}" dt="2022-10-28T12:56:06.958" v="8" actId="1076"/>
          <ac:picMkLst>
            <pc:docMk/>
            <pc:sldMk cId="3380238284" sldId="273"/>
            <ac:picMk id="6" creationId="{C47A6883-158A-4ABB-B48B-6F5DA10E2803}"/>
          </ac:picMkLst>
        </pc:picChg>
      </pc:sldChg>
    </pc:docChg>
  </pc:docChgLst>
  <pc:docChgLst>
    <pc:chgData name="Gibson, Thomas" userId="4b42d18a-f5dd-45ad-b5f3-020bdeec964b" providerId="ADAL" clId="{46E8A26A-64C3-415A-A5B0-7783A69C9971}"/>
    <pc:docChg chg="modSld">
      <pc:chgData name="Gibson, Thomas" userId="4b42d18a-f5dd-45ad-b5f3-020bdeec964b" providerId="ADAL" clId="{46E8A26A-64C3-415A-A5B0-7783A69C9971}" dt="2022-11-17T18:21:32.573" v="0"/>
      <pc:docMkLst>
        <pc:docMk/>
      </pc:docMkLst>
      <pc:sldChg chg="modNotesTx">
        <pc:chgData name="Gibson, Thomas" userId="4b42d18a-f5dd-45ad-b5f3-020bdeec964b" providerId="ADAL" clId="{46E8A26A-64C3-415A-A5B0-7783A69C9971}" dt="2022-11-17T18:21:32.573" v="0"/>
        <pc:sldMkLst>
          <pc:docMk/>
          <pc:sldMk cId="762604051" sldId="311"/>
        </pc:sldMkLst>
      </pc:sldChg>
    </pc:docChg>
  </pc:docChgLst>
  <pc:docChgLst>
    <pc:chgData name="Merry, Meg" userId="52abaa17-2ab0-4519-8e41-45b524f6a3b3" providerId="ADAL" clId="{A244E751-1B9E-4A04-907A-9F78D347BD8D}"/>
    <pc:docChg chg="modSld">
      <pc:chgData name="Merry, Meg" userId="52abaa17-2ab0-4519-8e41-45b524f6a3b3" providerId="ADAL" clId="{A244E751-1B9E-4A04-907A-9F78D347BD8D}" dt="2022-11-09T16:33:53.747" v="11" actId="18131"/>
      <pc:docMkLst>
        <pc:docMk/>
      </pc:docMkLst>
      <pc:sldChg chg="modSp mod">
        <pc:chgData name="Merry, Meg" userId="52abaa17-2ab0-4519-8e41-45b524f6a3b3" providerId="ADAL" clId="{A244E751-1B9E-4A04-907A-9F78D347BD8D}" dt="2022-11-08T21:01:35.620" v="3" actId="255"/>
        <pc:sldMkLst>
          <pc:docMk/>
          <pc:sldMk cId="1102559366" sldId="274"/>
        </pc:sldMkLst>
        <pc:spChg chg="mod">
          <ac:chgData name="Merry, Meg" userId="52abaa17-2ab0-4519-8e41-45b524f6a3b3" providerId="ADAL" clId="{A244E751-1B9E-4A04-907A-9F78D347BD8D}" dt="2022-11-08T21:01:35.620" v="3" actId="255"/>
          <ac:spMkLst>
            <pc:docMk/>
            <pc:sldMk cId="1102559366" sldId="274"/>
            <ac:spMk id="44" creationId="{E46410AA-9335-4C3E-AEEE-43614C70E64D}"/>
          </ac:spMkLst>
        </pc:spChg>
      </pc:sldChg>
      <pc:sldChg chg="modSp mod">
        <pc:chgData name="Merry, Meg" userId="52abaa17-2ab0-4519-8e41-45b524f6a3b3" providerId="ADAL" clId="{A244E751-1B9E-4A04-907A-9F78D347BD8D}" dt="2022-11-08T21:01:22.240" v="2" actId="18131"/>
        <pc:sldMkLst>
          <pc:docMk/>
          <pc:sldMk cId="65851916" sldId="278"/>
        </pc:sldMkLst>
        <pc:picChg chg="mod modCrop">
          <ac:chgData name="Merry, Meg" userId="52abaa17-2ab0-4519-8e41-45b524f6a3b3" providerId="ADAL" clId="{A244E751-1B9E-4A04-907A-9F78D347BD8D}" dt="2022-11-08T21:01:22.240" v="2" actId="18131"/>
          <ac:picMkLst>
            <pc:docMk/>
            <pc:sldMk cId="65851916" sldId="278"/>
            <ac:picMk id="25" creationId="{7133D1E7-FA07-44D0-9EB0-EA49F78B8931}"/>
          </ac:picMkLst>
        </pc:picChg>
      </pc:sldChg>
      <pc:sldChg chg="modSp mod">
        <pc:chgData name="Merry, Meg" userId="52abaa17-2ab0-4519-8e41-45b524f6a3b3" providerId="ADAL" clId="{A244E751-1B9E-4A04-907A-9F78D347BD8D}" dt="2022-11-09T16:33:53.747" v="11" actId="18131"/>
        <pc:sldMkLst>
          <pc:docMk/>
          <pc:sldMk cId="1909763988" sldId="298"/>
        </pc:sldMkLst>
        <pc:spChg chg="mod">
          <ac:chgData name="Merry, Meg" userId="52abaa17-2ab0-4519-8e41-45b524f6a3b3" providerId="ADAL" clId="{A244E751-1B9E-4A04-907A-9F78D347BD8D}" dt="2022-11-08T21:01:40.207" v="4" actId="255"/>
          <ac:spMkLst>
            <pc:docMk/>
            <pc:sldMk cId="1909763988" sldId="298"/>
            <ac:spMk id="34" creationId="{49BEB672-5087-49D5-925B-410D7FCB2E0D}"/>
          </ac:spMkLst>
        </pc:spChg>
        <pc:picChg chg="mod modCrop">
          <ac:chgData name="Merry, Meg" userId="52abaa17-2ab0-4519-8e41-45b524f6a3b3" providerId="ADAL" clId="{A244E751-1B9E-4A04-907A-9F78D347BD8D}" dt="2022-11-09T16:33:53.747" v="11" actId="18131"/>
          <ac:picMkLst>
            <pc:docMk/>
            <pc:sldMk cId="1909763988" sldId="298"/>
            <ac:picMk id="24" creationId="{3BD51F35-8B81-454E-A67B-DA3B94172627}"/>
          </ac:picMkLst>
        </pc:picChg>
      </pc:sldChg>
      <pc:sldChg chg="modSp mod">
        <pc:chgData name="Merry, Meg" userId="52abaa17-2ab0-4519-8e41-45b524f6a3b3" providerId="ADAL" clId="{A244E751-1B9E-4A04-907A-9F78D347BD8D}" dt="2022-11-08T21:01:10.188" v="0" actId="20577"/>
        <pc:sldMkLst>
          <pc:docMk/>
          <pc:sldMk cId="1002511331" sldId="302"/>
        </pc:sldMkLst>
        <pc:spChg chg="mod">
          <ac:chgData name="Merry, Meg" userId="52abaa17-2ab0-4519-8e41-45b524f6a3b3" providerId="ADAL" clId="{A244E751-1B9E-4A04-907A-9F78D347BD8D}" dt="2022-11-08T21:01:10.188" v="0" actId="20577"/>
          <ac:spMkLst>
            <pc:docMk/>
            <pc:sldMk cId="1002511331" sldId="302"/>
            <ac:spMk id="4" creationId="{46BE5F69-E9BC-41C7-BF6B-EB4B224032B2}"/>
          </ac:spMkLst>
        </pc:spChg>
      </pc:sldChg>
    </pc:docChg>
  </pc:docChgLst>
  <pc:docChgLst>
    <pc:chgData name="Sheth, Rohan" userId="0b6da9f0-4e13-4f6a-80ee-55c9a7700dcb" providerId="ADAL" clId="{3A65D4BA-0BD4-4B9E-B0D5-2437AFACD701}"/>
    <pc:docChg chg="custSel modSld">
      <pc:chgData name="Sheth, Rohan" userId="0b6da9f0-4e13-4f6a-80ee-55c9a7700dcb" providerId="ADAL" clId="{3A65D4BA-0BD4-4B9E-B0D5-2437AFACD701}" dt="2022-12-07T21:01:30.212" v="44"/>
      <pc:docMkLst>
        <pc:docMk/>
      </pc:docMkLst>
      <pc:sldChg chg="modSp modNotesTx">
        <pc:chgData name="Sheth, Rohan" userId="0b6da9f0-4e13-4f6a-80ee-55c9a7700dcb" providerId="ADAL" clId="{3A65D4BA-0BD4-4B9E-B0D5-2437AFACD701}" dt="2022-11-07T17:29:08.741" v="42" actId="20577"/>
        <pc:sldMkLst>
          <pc:docMk/>
          <pc:sldMk cId="65851916" sldId="278"/>
        </pc:sldMkLst>
        <pc:picChg chg="mod">
          <ac:chgData name="Sheth, Rohan" userId="0b6da9f0-4e13-4f6a-80ee-55c9a7700dcb" providerId="ADAL" clId="{3A65D4BA-0BD4-4B9E-B0D5-2437AFACD701}" dt="2022-11-07T17:27:46.900" v="37" actId="14826"/>
          <ac:picMkLst>
            <pc:docMk/>
            <pc:sldMk cId="65851916" sldId="278"/>
            <ac:picMk id="23" creationId="{AE1DD9CA-8F8E-43F8-AB52-DC6B3C9FD08B}"/>
          </ac:picMkLst>
        </pc:picChg>
        <pc:picChg chg="mod">
          <ac:chgData name="Sheth, Rohan" userId="0b6da9f0-4e13-4f6a-80ee-55c9a7700dcb" providerId="ADAL" clId="{3A65D4BA-0BD4-4B9E-B0D5-2437AFACD701}" dt="2022-11-07T17:26:25.499" v="34" actId="14826"/>
          <ac:picMkLst>
            <pc:docMk/>
            <pc:sldMk cId="65851916" sldId="278"/>
            <ac:picMk id="25" creationId="{7133D1E7-FA07-44D0-9EB0-EA49F78B8931}"/>
          </ac:picMkLst>
        </pc:picChg>
      </pc:sldChg>
      <pc:sldChg chg="modNotesTx">
        <pc:chgData name="Sheth, Rohan" userId="0b6da9f0-4e13-4f6a-80ee-55c9a7700dcb" providerId="ADAL" clId="{3A65D4BA-0BD4-4B9E-B0D5-2437AFACD701}" dt="2022-10-20T01:46:56.104" v="31" actId="20577"/>
        <pc:sldMkLst>
          <pc:docMk/>
          <pc:sldMk cId="3393598430" sldId="286"/>
        </pc:sldMkLst>
      </pc:sldChg>
      <pc:sldChg chg="modSp">
        <pc:chgData name="Sheth, Rohan" userId="0b6da9f0-4e13-4f6a-80ee-55c9a7700dcb" providerId="ADAL" clId="{3A65D4BA-0BD4-4B9E-B0D5-2437AFACD701}" dt="2022-11-07T17:28:20.987" v="38" actId="14826"/>
        <pc:sldMkLst>
          <pc:docMk/>
          <pc:sldMk cId="1909763988" sldId="298"/>
        </pc:sldMkLst>
        <pc:picChg chg="mod">
          <ac:chgData name="Sheth, Rohan" userId="0b6da9f0-4e13-4f6a-80ee-55c9a7700dcb" providerId="ADAL" clId="{3A65D4BA-0BD4-4B9E-B0D5-2437AFACD701}" dt="2022-11-07T17:28:20.987" v="38" actId="14826"/>
          <ac:picMkLst>
            <pc:docMk/>
            <pc:sldMk cId="1909763988" sldId="298"/>
            <ac:picMk id="24" creationId="{3BD51F35-8B81-454E-A67B-DA3B94172627}"/>
          </ac:picMkLst>
        </pc:picChg>
      </pc:sldChg>
      <pc:sldChg chg="addSp delSp modSp mod">
        <pc:chgData name="Sheth, Rohan" userId="0b6da9f0-4e13-4f6a-80ee-55c9a7700dcb" providerId="ADAL" clId="{3A65D4BA-0BD4-4B9E-B0D5-2437AFACD701}" dt="2022-12-07T21:01:30.212" v="44"/>
        <pc:sldMkLst>
          <pc:docMk/>
          <pc:sldMk cId="1362636949" sldId="306"/>
        </pc:sldMkLst>
        <pc:picChg chg="del">
          <ac:chgData name="Sheth, Rohan" userId="0b6da9f0-4e13-4f6a-80ee-55c9a7700dcb" providerId="ADAL" clId="{3A65D4BA-0BD4-4B9E-B0D5-2437AFACD701}" dt="2022-12-07T21:01:29.874" v="43" actId="478"/>
          <ac:picMkLst>
            <pc:docMk/>
            <pc:sldMk cId="1362636949" sldId="306"/>
            <ac:picMk id="3" creationId="{D82025A8-C9E6-4796-9C09-8C2D1EE75679}"/>
          </ac:picMkLst>
        </pc:picChg>
        <pc:picChg chg="add mod">
          <ac:chgData name="Sheth, Rohan" userId="0b6da9f0-4e13-4f6a-80ee-55c9a7700dcb" providerId="ADAL" clId="{3A65D4BA-0BD4-4B9E-B0D5-2437AFACD701}" dt="2022-12-07T21:01:30.212" v="44"/>
          <ac:picMkLst>
            <pc:docMk/>
            <pc:sldMk cId="1362636949" sldId="306"/>
            <ac:picMk id="11" creationId="{BE98533E-520D-4A53-908E-E237A3E12DC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North Perry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North Perry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North Perry Airport created 2,090 jobs earning $93.9 million in payroll, contributed $150 million in value added, and generated a total economic impact (output) of $285 million.</a:t>
            </a:r>
          </a:p>
          <a:p>
            <a:endParaRPr lang="en-US" dirty="0"/>
          </a:p>
          <a:p>
            <a:r>
              <a:rPr lang="en-US" dirty="0"/>
              <a:t>This includes direct impacts of 1,271 jobs earning $51.9 million in payroll, contributing $75.0 million in value added, and generating a total economic impact (output) of $146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819 jobs earning $42.1 million in payroll, contributing $74.8 million in value added, and generating a total economic impact (output) of $139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a:t>
            </a:r>
            <a:r>
              <a:rPr lang="en-US" b="0"/>
              <a:t>for North Perry Airport. </a:t>
            </a:r>
            <a:r>
              <a:rPr lang="en-US" b="0" dirty="0"/>
              <a:t>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North Perry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E98533E-520D-4A53-908E-E237A3E12DCF}"/>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362636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75973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393598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North Perry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2859" t="1688" r="-3385" b="1113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North Perry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$93.9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$285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2,090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HWO">
            <a:hlinkClick r:id="" action="ppaction://media"/>
            <a:extLst>
              <a:ext uri="{FF2B5EF4-FFF2-40B4-BE49-F238E27FC236}">
                <a16:creationId xmlns:a16="http://schemas.microsoft.com/office/drawing/2014/main" id="{C47A6883-158A-4ABB-B48B-6F5DA10E2803}"/>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694258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43582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762604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82309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7402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6113" t="460" r="10587" b="1047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North Perry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North Perry Airport’s Total Economic Impact</vt:lpstr>
      <vt:lpstr>On-Airport Impacts</vt:lpstr>
      <vt:lpstr>Visitor Spending Impacts (Off-Airport)</vt:lpstr>
      <vt:lpstr>Airport Economic Impact Results</vt:lpstr>
      <vt:lpstr>TOTAL North Perry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2022-12-07T21:01:32Z</dcterms:modified>
</cp:coreProperties>
</file>