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8C317E-626E-4173-8B2C-2FE2B591D418}" v="1" dt="2022-12-07T21:04:45.7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429"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F84988B4-F2C8-4F43-9E0C-C78BCE6D8077}"/>
    <pc:docChg chg="delSld modSld">
      <pc:chgData name="Costner, Bayley" userId="2a58abfe-bf9e-4cc1-9dde-744d7a979601" providerId="ADAL" clId="{F84988B4-F2C8-4F43-9E0C-C78BCE6D8077}" dt="2022-10-19T18:24:55.413" v="165" actId="14826"/>
      <pc:docMkLst>
        <pc:docMk/>
      </pc:docMkLst>
      <pc:sldChg chg="modSp">
        <pc:chgData name="Costner, Bayley" userId="2a58abfe-bf9e-4cc1-9dde-744d7a979601" providerId="ADAL" clId="{F84988B4-F2C8-4F43-9E0C-C78BCE6D8077}" dt="2022-10-19T18:02:48.318" v="0"/>
        <pc:sldMkLst>
          <pc:docMk/>
          <pc:sldMk cId="1711352330" sldId="256"/>
        </pc:sldMkLst>
        <pc:spChg chg="mod">
          <ac:chgData name="Costner, Bayley" userId="2a58abfe-bf9e-4cc1-9dde-744d7a979601" providerId="ADAL" clId="{F84988B4-F2C8-4F43-9E0C-C78BCE6D8077}" dt="2022-10-19T18:02:48.318" v="0"/>
          <ac:spMkLst>
            <pc:docMk/>
            <pc:sldMk cId="1711352330" sldId="256"/>
            <ac:spMk id="3" creationId="{931932A1-7454-4B78-B394-3713697727FA}"/>
          </ac:spMkLst>
        </pc:spChg>
      </pc:sldChg>
      <pc:sldChg chg="modNotes modNotesTx">
        <pc:chgData name="Costner, Bayley" userId="2a58abfe-bf9e-4cc1-9dde-744d7a979601" providerId="ADAL" clId="{F84988B4-F2C8-4F43-9E0C-C78BCE6D8077}" dt="2022-10-19T18:21:08.776" v="12" actId="20577"/>
        <pc:sldMkLst>
          <pc:docMk/>
          <pc:sldMk cId="412258708" sldId="270"/>
        </pc:sldMkLst>
      </pc:sldChg>
      <pc:sldChg chg="modSp modNotes">
        <pc:chgData name="Costner, Bayley" userId="2a58abfe-bf9e-4cc1-9dde-744d7a979601" providerId="ADAL" clId="{F84988B4-F2C8-4F43-9E0C-C78BCE6D8077}" dt="2022-10-19T18:02:48.318" v="0"/>
        <pc:sldMkLst>
          <pc:docMk/>
          <pc:sldMk cId="3380238284" sldId="273"/>
        </pc:sldMkLst>
        <pc:spChg chg="mod">
          <ac:chgData name="Costner, Bayley" userId="2a58abfe-bf9e-4cc1-9dde-744d7a979601" providerId="ADAL" clId="{F84988B4-F2C8-4F43-9E0C-C78BCE6D8077}" dt="2022-10-19T18:02:48.318" v="0"/>
          <ac:spMkLst>
            <pc:docMk/>
            <pc:sldMk cId="3380238284" sldId="273"/>
            <ac:spMk id="4" creationId="{A3560EF0-DF41-40A6-889B-45B12E8526AE}"/>
          </ac:spMkLst>
        </pc:spChg>
      </pc:sldChg>
      <pc:sldChg chg="modSp">
        <pc:chgData name="Costner, Bayley" userId="2a58abfe-bf9e-4cc1-9dde-744d7a979601" providerId="ADAL" clId="{F84988B4-F2C8-4F43-9E0C-C78BCE6D8077}" dt="2022-10-19T18:24:40.719" v="164" actId="14826"/>
        <pc:sldMkLst>
          <pc:docMk/>
          <pc:sldMk cId="3015444443" sldId="277"/>
        </pc:sldMkLst>
        <pc:picChg chg="mod">
          <ac:chgData name="Costner, Bayley" userId="2a58abfe-bf9e-4cc1-9dde-744d7a979601" providerId="ADAL" clId="{F84988B4-F2C8-4F43-9E0C-C78BCE6D8077}" dt="2022-10-19T18:24:40.719" v="164" actId="14826"/>
          <ac:picMkLst>
            <pc:docMk/>
            <pc:sldMk cId="3015444443" sldId="277"/>
            <ac:picMk id="43" creationId="{DD6EEEF3-D319-415F-909E-729107BBC107}"/>
          </ac:picMkLst>
        </pc:picChg>
      </pc:sldChg>
      <pc:sldChg chg="modSp mod modNotes modNotesTx">
        <pc:chgData name="Costner, Bayley" userId="2a58abfe-bf9e-4cc1-9dde-744d7a979601" providerId="ADAL" clId="{F84988B4-F2C8-4F43-9E0C-C78BCE6D8077}" dt="2022-10-19T18:24:55.413" v="165" actId="14826"/>
        <pc:sldMkLst>
          <pc:docMk/>
          <pc:sldMk cId="65851916" sldId="278"/>
        </pc:sldMkLst>
        <pc:spChg chg="mod">
          <ac:chgData name="Costner, Bayley" userId="2a58abfe-bf9e-4cc1-9dde-744d7a979601" providerId="ADAL" clId="{F84988B4-F2C8-4F43-9E0C-C78BCE6D8077}" dt="2022-10-19T18:02:48.318" v="0"/>
          <ac:spMkLst>
            <pc:docMk/>
            <pc:sldMk cId="65851916" sldId="278"/>
            <ac:spMk id="4" creationId="{46BE5F69-E9BC-41C7-BF6B-EB4B224032B2}"/>
          </ac:spMkLst>
        </pc:spChg>
        <pc:spChg chg="mod">
          <ac:chgData name="Costner, Bayley" userId="2a58abfe-bf9e-4cc1-9dde-744d7a979601" providerId="ADAL" clId="{F84988B4-F2C8-4F43-9E0C-C78BCE6D8077}" dt="2022-10-19T18:21:28.393" v="22" actId="20577"/>
          <ac:spMkLst>
            <pc:docMk/>
            <pc:sldMk cId="65851916" sldId="278"/>
            <ac:spMk id="27" creationId="{1CF04D93-3E9C-4C93-BD11-1AB334ECA8EC}"/>
          </ac:spMkLst>
        </pc:spChg>
        <pc:spChg chg="mod">
          <ac:chgData name="Costner, Bayley" userId="2a58abfe-bf9e-4cc1-9dde-744d7a979601" providerId="ADAL" clId="{F84988B4-F2C8-4F43-9E0C-C78BCE6D8077}" dt="2022-10-19T18:21:31.204" v="25" actId="20577"/>
          <ac:spMkLst>
            <pc:docMk/>
            <pc:sldMk cId="65851916" sldId="278"/>
            <ac:spMk id="28" creationId="{4A74CDCB-94E0-4602-A364-BEBAB933C949}"/>
          </ac:spMkLst>
        </pc:spChg>
        <pc:spChg chg="mod">
          <ac:chgData name="Costner, Bayley" userId="2a58abfe-bf9e-4cc1-9dde-744d7a979601" providerId="ADAL" clId="{F84988B4-F2C8-4F43-9E0C-C78BCE6D8077}" dt="2022-10-19T18:21:34.113" v="28" actId="20577"/>
          <ac:spMkLst>
            <pc:docMk/>
            <pc:sldMk cId="65851916" sldId="278"/>
            <ac:spMk id="29" creationId="{C1505505-BB78-40E3-B8B6-4C8BE22EB53C}"/>
          </ac:spMkLst>
        </pc:spChg>
        <pc:spChg chg="mod">
          <ac:chgData name="Costner, Bayley" userId="2a58abfe-bf9e-4cc1-9dde-744d7a979601" providerId="ADAL" clId="{F84988B4-F2C8-4F43-9E0C-C78BCE6D8077}" dt="2022-10-19T18:21:24.696" v="18" actId="20577"/>
          <ac:spMkLst>
            <pc:docMk/>
            <pc:sldMk cId="65851916" sldId="278"/>
            <ac:spMk id="34" creationId="{37703234-D993-4C43-91A3-E55AA7BD1D32}"/>
          </ac:spMkLst>
        </pc:spChg>
        <pc:picChg chg="mod">
          <ac:chgData name="Costner, Bayley" userId="2a58abfe-bf9e-4cc1-9dde-744d7a979601" providerId="ADAL" clId="{F84988B4-F2C8-4F43-9E0C-C78BCE6D8077}" dt="2022-10-19T18:24:05.987" v="163" actId="14826"/>
          <ac:picMkLst>
            <pc:docMk/>
            <pc:sldMk cId="65851916" sldId="278"/>
            <ac:picMk id="23" creationId="{AE1DD9CA-8F8E-43F8-AB52-DC6B3C9FD08B}"/>
          </ac:picMkLst>
        </pc:picChg>
        <pc:picChg chg="mod">
          <ac:chgData name="Costner, Bayley" userId="2a58abfe-bf9e-4cc1-9dde-744d7a979601" providerId="ADAL" clId="{F84988B4-F2C8-4F43-9E0C-C78BCE6D8077}" dt="2022-10-19T18:24:55.413" v="165" actId="14826"/>
          <ac:picMkLst>
            <pc:docMk/>
            <pc:sldMk cId="65851916" sldId="278"/>
            <ac:picMk id="25" creationId="{7133D1E7-FA07-44D0-9EB0-EA49F78B8931}"/>
          </ac:picMkLst>
        </pc:picChg>
      </pc:sldChg>
      <pc:sldChg chg="modNotes">
        <pc:chgData name="Costner, Bayley" userId="2a58abfe-bf9e-4cc1-9dde-744d7a979601" providerId="ADAL" clId="{F84988B4-F2C8-4F43-9E0C-C78BCE6D8077}" dt="2022-10-19T18:02:48.318" v="0"/>
        <pc:sldMkLst>
          <pc:docMk/>
          <pc:sldMk cId="3393598430" sldId="286"/>
        </pc:sldMkLst>
      </pc:sldChg>
      <pc:sldChg chg="del">
        <pc:chgData name="Costner, Bayley" userId="2a58abfe-bf9e-4cc1-9dde-744d7a979601" providerId="ADAL" clId="{F84988B4-F2C8-4F43-9E0C-C78BCE6D8077}" dt="2022-10-19T18:21:15.091" v="13" actId="2696"/>
        <pc:sldMkLst>
          <pc:docMk/>
          <pc:sldMk cId="848908219" sldId="295"/>
        </pc:sldMkLst>
      </pc:sldChg>
      <pc:sldChg chg="del">
        <pc:chgData name="Costner, Bayley" userId="2a58abfe-bf9e-4cc1-9dde-744d7a979601" providerId="ADAL" clId="{F84988B4-F2C8-4F43-9E0C-C78BCE6D8077}" dt="2022-10-19T18:21:15.091" v="13" actId="2696"/>
        <pc:sldMkLst>
          <pc:docMk/>
          <pc:sldMk cId="2857163895" sldId="296"/>
        </pc:sldMkLst>
      </pc:sldChg>
      <pc:sldChg chg="del">
        <pc:chgData name="Costner, Bayley" userId="2a58abfe-bf9e-4cc1-9dde-744d7a979601" providerId="ADAL" clId="{F84988B4-F2C8-4F43-9E0C-C78BCE6D8077}" dt="2022-10-19T18:21:15.091" v="13" actId="2696"/>
        <pc:sldMkLst>
          <pc:docMk/>
          <pc:sldMk cId="2730844521" sldId="297"/>
        </pc:sldMkLst>
      </pc:sldChg>
      <pc:sldChg chg="del">
        <pc:chgData name="Costner, Bayley" userId="2a58abfe-bf9e-4cc1-9dde-744d7a979601" providerId="ADAL" clId="{F84988B4-F2C8-4F43-9E0C-C78BCE6D8077}" dt="2022-10-19T18:21:15.091" v="13" actId="2696"/>
        <pc:sldMkLst>
          <pc:docMk/>
          <pc:sldMk cId="1909763988" sldId="298"/>
        </pc:sldMkLst>
      </pc:sldChg>
      <pc:sldChg chg="del">
        <pc:chgData name="Costner, Bayley" userId="2a58abfe-bf9e-4cc1-9dde-744d7a979601" providerId="ADAL" clId="{F84988B4-F2C8-4F43-9E0C-C78BCE6D8077}" dt="2022-10-19T18:21:15.091" v="13" actId="2696"/>
        <pc:sldMkLst>
          <pc:docMk/>
          <pc:sldMk cId="3656542971" sldId="299"/>
        </pc:sldMkLst>
      </pc:sldChg>
      <pc:sldChg chg="del">
        <pc:chgData name="Costner, Bayley" userId="2a58abfe-bf9e-4cc1-9dde-744d7a979601" providerId="ADAL" clId="{F84988B4-F2C8-4F43-9E0C-C78BCE6D8077}" dt="2022-10-19T18:21:15.091" v="13" actId="2696"/>
        <pc:sldMkLst>
          <pc:docMk/>
          <pc:sldMk cId="1174635175" sldId="300"/>
        </pc:sldMkLst>
      </pc:sldChg>
      <pc:sldChg chg="modSp">
        <pc:chgData name="Costner, Bayley" userId="2a58abfe-bf9e-4cc1-9dde-744d7a979601" providerId="ADAL" clId="{F84988B4-F2C8-4F43-9E0C-C78BCE6D8077}" dt="2022-10-19T18:02:48.318" v="0"/>
        <pc:sldMkLst>
          <pc:docMk/>
          <pc:sldMk cId="1002511331" sldId="302"/>
        </pc:sldMkLst>
        <pc:spChg chg="mod">
          <ac:chgData name="Costner, Bayley" userId="2a58abfe-bf9e-4cc1-9dde-744d7a979601" providerId="ADAL" clId="{F84988B4-F2C8-4F43-9E0C-C78BCE6D8077}" dt="2022-10-19T18:02:48.318" v="0"/>
          <ac:spMkLst>
            <pc:docMk/>
            <pc:sldMk cId="1002511331" sldId="302"/>
            <ac:spMk id="4" creationId="{46BE5F69-E9BC-41C7-BF6B-EB4B224032B2}"/>
          </ac:spMkLst>
        </pc:spChg>
      </pc:sldChg>
    </pc:docChg>
  </pc:docChgLst>
  <pc:docChgLst>
    <pc:chgData name="Morby, Zach" userId="30320faa-25f1-4224-bab9-a848c46bfa25" providerId="ADAL" clId="{E1F652C8-2E3E-49CB-AB11-3C6BA30B57FA}"/>
    <pc:docChg chg="custSel modSld">
      <pc:chgData name="Morby, Zach" userId="30320faa-25f1-4224-bab9-a848c46bfa25" providerId="ADAL" clId="{E1F652C8-2E3E-49CB-AB11-3C6BA30B57FA}" dt="2022-11-08T15:38:02.572" v="18"/>
      <pc:docMkLst>
        <pc:docMk/>
      </pc:docMkLst>
      <pc:sldChg chg="modSp mod modNotesTx">
        <pc:chgData name="Morby, Zach" userId="30320faa-25f1-4224-bab9-a848c46bfa25" providerId="ADAL" clId="{E1F652C8-2E3E-49CB-AB11-3C6BA30B57FA}" dt="2022-11-08T15:37:39.683" v="17" actId="20577"/>
        <pc:sldMkLst>
          <pc:docMk/>
          <pc:sldMk cId="1711352330" sldId="256"/>
        </pc:sldMkLst>
        <pc:spChg chg="mod">
          <ac:chgData name="Morby, Zach" userId="30320faa-25f1-4224-bab9-a848c46bfa25" providerId="ADAL" clId="{E1F652C8-2E3E-49CB-AB11-3C6BA30B57FA}" dt="2022-11-08T15:37:39.683" v="17" actId="20577"/>
          <ac:spMkLst>
            <pc:docMk/>
            <pc:sldMk cId="1711352330" sldId="256"/>
            <ac:spMk id="3" creationId="{931932A1-7454-4B78-B394-3713697727FA}"/>
          </ac:spMkLst>
        </pc:spChg>
      </pc:sldChg>
      <pc:sldChg chg="modNotes">
        <pc:chgData name="Morby, Zach" userId="30320faa-25f1-4224-bab9-a848c46bfa25" providerId="ADAL" clId="{E1F652C8-2E3E-49CB-AB11-3C6BA30B57FA}" dt="2022-11-08T15:38:02.572" v="18"/>
        <pc:sldMkLst>
          <pc:docMk/>
          <pc:sldMk cId="412258708" sldId="270"/>
        </pc:sldMkLst>
      </pc:sldChg>
      <pc:sldChg chg="addSp delSp modSp mod modAnim modNotes modNotesTx">
        <pc:chgData name="Morby, Zach" userId="30320faa-25f1-4224-bab9-a848c46bfa25" providerId="ADAL" clId="{E1F652C8-2E3E-49CB-AB11-3C6BA30B57FA}" dt="2022-11-08T15:38:02.572" v="18"/>
        <pc:sldMkLst>
          <pc:docMk/>
          <pc:sldMk cId="3380238284" sldId="273"/>
        </pc:sldMkLst>
        <pc:spChg chg="add del mod">
          <ac:chgData name="Morby, Zach" userId="30320faa-25f1-4224-bab9-a848c46bfa25" providerId="ADAL" clId="{E1F652C8-2E3E-49CB-AB11-3C6BA30B57FA}" dt="2022-10-28T14:00:44.885" v="2" actId="478"/>
          <ac:spMkLst>
            <pc:docMk/>
            <pc:sldMk cId="3380238284" sldId="273"/>
            <ac:spMk id="3" creationId="{87C5A588-7099-4242-9248-2088AB9EBD7A}"/>
          </ac:spMkLst>
        </pc:spChg>
        <pc:spChg chg="del">
          <ac:chgData name="Morby, Zach" userId="30320faa-25f1-4224-bab9-a848c46bfa25" providerId="ADAL" clId="{E1F652C8-2E3E-49CB-AB11-3C6BA30B57FA}" dt="2022-10-28T14:00:44.181" v="1" actId="478"/>
          <ac:spMkLst>
            <pc:docMk/>
            <pc:sldMk cId="3380238284" sldId="273"/>
            <ac:spMk id="4" creationId="{A3560EF0-DF41-40A6-889B-45B12E8526AE}"/>
          </ac:spMkLst>
        </pc:spChg>
        <pc:picChg chg="add mod">
          <ac:chgData name="Morby, Zach" userId="30320faa-25f1-4224-bab9-a848c46bfa25" providerId="ADAL" clId="{E1F652C8-2E3E-49CB-AB11-3C6BA30B57FA}" dt="2022-10-28T14:01:08.603" v="6" actId="1076"/>
          <ac:picMkLst>
            <pc:docMk/>
            <pc:sldMk cId="3380238284" sldId="273"/>
            <ac:picMk id="6" creationId="{E803D227-30B3-4E59-A5A5-3813DE795167}"/>
          </ac:picMkLst>
        </pc:picChg>
      </pc:sldChg>
      <pc:sldChg chg="modSp modNotes">
        <pc:chgData name="Morby, Zach" userId="30320faa-25f1-4224-bab9-a848c46bfa25" providerId="ADAL" clId="{E1F652C8-2E3E-49CB-AB11-3C6BA30B57FA}" dt="2022-11-08T15:38:02.572" v="18"/>
        <pc:sldMkLst>
          <pc:docMk/>
          <pc:sldMk cId="65851916" sldId="278"/>
        </pc:sldMkLst>
        <pc:spChg chg="mod">
          <ac:chgData name="Morby, Zach" userId="30320faa-25f1-4224-bab9-a848c46bfa25" providerId="ADAL" clId="{E1F652C8-2E3E-49CB-AB11-3C6BA30B57FA}" dt="2022-11-08T15:38:02.572" v="18"/>
          <ac:spMkLst>
            <pc:docMk/>
            <pc:sldMk cId="65851916" sldId="278"/>
            <ac:spMk id="4" creationId="{46BE5F69-E9BC-41C7-BF6B-EB4B224032B2}"/>
          </ac:spMkLst>
        </pc:spChg>
      </pc:sldChg>
      <pc:sldChg chg="modNotes">
        <pc:chgData name="Morby, Zach" userId="30320faa-25f1-4224-bab9-a848c46bfa25" providerId="ADAL" clId="{E1F652C8-2E3E-49CB-AB11-3C6BA30B57FA}" dt="2022-11-08T15:38:02.572" v="18"/>
        <pc:sldMkLst>
          <pc:docMk/>
          <pc:sldMk cId="3393598430" sldId="286"/>
        </pc:sldMkLst>
      </pc:sldChg>
      <pc:sldChg chg="modSp">
        <pc:chgData name="Morby, Zach" userId="30320faa-25f1-4224-bab9-a848c46bfa25" providerId="ADAL" clId="{E1F652C8-2E3E-49CB-AB11-3C6BA30B57FA}" dt="2022-11-08T15:38:02.572" v="18"/>
        <pc:sldMkLst>
          <pc:docMk/>
          <pc:sldMk cId="1002511331" sldId="302"/>
        </pc:sldMkLst>
        <pc:spChg chg="mod">
          <ac:chgData name="Morby, Zach" userId="30320faa-25f1-4224-bab9-a848c46bfa25" providerId="ADAL" clId="{E1F652C8-2E3E-49CB-AB11-3C6BA30B57FA}" dt="2022-11-08T15:38:02.572" v="18"/>
          <ac:spMkLst>
            <pc:docMk/>
            <pc:sldMk cId="1002511331" sldId="302"/>
            <ac:spMk id="4" creationId="{46BE5F69-E9BC-41C7-BF6B-EB4B224032B2}"/>
          </ac:spMkLst>
        </pc:spChg>
      </pc:sldChg>
    </pc:docChg>
  </pc:docChgLst>
  <pc:docChgLst>
    <pc:chgData name="Sheth, Rohan" userId="0b6da9f0-4e13-4f6a-80ee-55c9a7700dcb" providerId="ADAL" clId="{B68C317E-626E-4173-8B2C-2FE2B591D418}"/>
    <pc:docChg chg="custSel modSld">
      <pc:chgData name="Sheth, Rohan" userId="0b6da9f0-4e13-4f6a-80ee-55c9a7700dcb" providerId="ADAL" clId="{B68C317E-626E-4173-8B2C-2FE2B591D418}" dt="2022-12-07T21:04:45.727" v="31"/>
      <pc:docMkLst>
        <pc:docMk/>
      </pc:docMkLst>
      <pc:sldChg chg="modNotesTx">
        <pc:chgData name="Sheth, Rohan" userId="0b6da9f0-4e13-4f6a-80ee-55c9a7700dcb" providerId="ADAL" clId="{B68C317E-626E-4173-8B2C-2FE2B591D418}" dt="2022-11-07T19:51:59.921" v="26" actId="20577"/>
        <pc:sldMkLst>
          <pc:docMk/>
          <pc:sldMk cId="65851916" sldId="278"/>
        </pc:sldMkLst>
      </pc:sldChg>
      <pc:sldChg chg="addSp delSp modSp mod">
        <pc:chgData name="Sheth, Rohan" userId="0b6da9f0-4e13-4f6a-80ee-55c9a7700dcb" providerId="ADAL" clId="{B68C317E-626E-4173-8B2C-2FE2B591D418}" dt="2022-12-07T21:04:45.727" v="31"/>
        <pc:sldMkLst>
          <pc:docMk/>
          <pc:sldMk cId="564349493" sldId="306"/>
        </pc:sldMkLst>
        <pc:picChg chg="del">
          <ac:chgData name="Sheth, Rohan" userId="0b6da9f0-4e13-4f6a-80ee-55c9a7700dcb" providerId="ADAL" clId="{B68C317E-626E-4173-8B2C-2FE2B591D418}" dt="2022-12-07T21:04:45.351" v="30" actId="478"/>
          <ac:picMkLst>
            <pc:docMk/>
            <pc:sldMk cId="564349493" sldId="306"/>
            <ac:picMk id="3" creationId="{D82025A8-C9E6-4796-9C09-8C2D1EE75679}"/>
          </ac:picMkLst>
        </pc:picChg>
        <pc:picChg chg="add mod">
          <ac:chgData name="Sheth, Rohan" userId="0b6da9f0-4e13-4f6a-80ee-55c9a7700dcb" providerId="ADAL" clId="{B68C317E-626E-4173-8B2C-2FE2B591D418}" dt="2022-12-07T21:04:45.727" v="31"/>
          <ac:picMkLst>
            <pc:docMk/>
            <pc:sldMk cId="564349493" sldId="306"/>
            <ac:picMk id="11" creationId="{7FD494D8-2409-45D3-987B-5B3D58323E97}"/>
          </ac:picMkLst>
        </pc:picChg>
      </pc:sldChg>
      <pc:sldChg chg="modNotesTx">
        <pc:chgData name="Sheth, Rohan" userId="0b6da9f0-4e13-4f6a-80ee-55c9a7700dcb" providerId="ADAL" clId="{B68C317E-626E-4173-8B2C-2FE2B591D418}" dt="2022-11-17T18:51:26.103" v="29"/>
        <pc:sldMkLst>
          <pc:docMk/>
          <pc:sldMk cId="2015491972" sldId="311"/>
        </pc:sldMkLst>
      </pc:sldChg>
    </pc:docChg>
  </pc:docChgLst>
  <pc:docChgLst>
    <pc:chgData name="Merry, Meg" userId="52abaa17-2ab0-4519-8e41-45b524f6a3b3" providerId="ADAL" clId="{CB952346-B831-4B6D-9713-9A37E2FF4AAC}"/>
    <pc:docChg chg="modSld">
      <pc:chgData name="Merry, Meg" userId="52abaa17-2ab0-4519-8e41-45b524f6a3b3" providerId="ADAL" clId="{CB952346-B831-4B6D-9713-9A37E2FF4AAC}" dt="2022-11-08T21:14:20.468" v="23" actId="18131"/>
      <pc:docMkLst>
        <pc:docMk/>
      </pc:docMkLst>
      <pc:sldChg chg="modSp mod">
        <pc:chgData name="Merry, Meg" userId="52abaa17-2ab0-4519-8e41-45b524f6a3b3" providerId="ADAL" clId="{CB952346-B831-4B6D-9713-9A37E2FF4AAC}" dt="2022-11-08T21:14:06.686" v="20" actId="255"/>
        <pc:sldMkLst>
          <pc:docMk/>
          <pc:sldMk cId="1102559366" sldId="274"/>
        </pc:sldMkLst>
        <pc:spChg chg="mod">
          <ac:chgData name="Merry, Meg" userId="52abaa17-2ab0-4519-8e41-45b524f6a3b3" providerId="ADAL" clId="{CB952346-B831-4B6D-9713-9A37E2FF4AAC}" dt="2022-11-08T21:14:06.686" v="20" actId="255"/>
          <ac:spMkLst>
            <pc:docMk/>
            <pc:sldMk cId="1102559366" sldId="274"/>
            <ac:spMk id="44" creationId="{E46410AA-9335-4C3E-AEEE-43614C70E64D}"/>
          </ac:spMkLst>
        </pc:spChg>
      </pc:sldChg>
      <pc:sldChg chg="modSp mod">
        <pc:chgData name="Merry, Meg" userId="52abaa17-2ab0-4519-8e41-45b524f6a3b3" providerId="ADAL" clId="{CB952346-B831-4B6D-9713-9A37E2FF4AAC}" dt="2022-11-08T21:14:20.468" v="23" actId="18131"/>
        <pc:sldMkLst>
          <pc:docMk/>
          <pc:sldMk cId="3015444443" sldId="277"/>
        </pc:sldMkLst>
        <pc:spChg chg="mod">
          <ac:chgData name="Merry, Meg" userId="52abaa17-2ab0-4519-8e41-45b524f6a3b3" providerId="ADAL" clId="{CB952346-B831-4B6D-9713-9A37E2FF4AAC}" dt="2022-11-08T21:14:13.064" v="21" actId="255"/>
          <ac:spMkLst>
            <pc:docMk/>
            <pc:sldMk cId="3015444443" sldId="277"/>
            <ac:spMk id="34" creationId="{49BEB672-5087-49D5-925B-410D7FCB2E0D}"/>
          </ac:spMkLst>
        </pc:spChg>
        <pc:picChg chg="mod modCrop">
          <ac:chgData name="Merry, Meg" userId="52abaa17-2ab0-4519-8e41-45b524f6a3b3" providerId="ADAL" clId="{CB952346-B831-4B6D-9713-9A37E2FF4AAC}" dt="2022-11-08T21:14:20.468" v="23" actId="18131"/>
          <ac:picMkLst>
            <pc:docMk/>
            <pc:sldMk cId="3015444443" sldId="277"/>
            <ac:picMk id="43" creationId="{DD6EEEF3-D319-415F-909E-729107BBC107}"/>
          </ac:picMkLst>
        </pc:picChg>
      </pc:sldChg>
      <pc:sldChg chg="modSp mod">
        <pc:chgData name="Merry, Meg" userId="52abaa17-2ab0-4519-8e41-45b524f6a3b3" providerId="ADAL" clId="{CB952346-B831-4B6D-9713-9A37E2FF4AAC}" dt="2022-11-08T21:13:58.151" v="19" actId="1036"/>
        <pc:sldMkLst>
          <pc:docMk/>
          <pc:sldMk cId="65851916" sldId="278"/>
        </pc:sldMkLst>
        <pc:spChg chg="mod">
          <ac:chgData name="Merry, Meg" userId="52abaa17-2ab0-4519-8e41-45b524f6a3b3" providerId="ADAL" clId="{CB952346-B831-4B6D-9713-9A37E2FF4AAC}" dt="2022-11-08T21:13:58.151" v="19" actId="1036"/>
          <ac:spMkLst>
            <pc:docMk/>
            <pc:sldMk cId="65851916" sldId="278"/>
            <ac:spMk id="4" creationId="{46BE5F69-E9BC-41C7-BF6B-EB4B224032B2}"/>
          </ac:spMkLst>
        </pc:spChg>
        <pc:picChg chg="mod modCrop">
          <ac:chgData name="Merry, Meg" userId="52abaa17-2ab0-4519-8e41-45b524f6a3b3" providerId="ADAL" clId="{CB952346-B831-4B6D-9713-9A37E2FF4AAC}" dt="2022-11-08T21:13:49.035" v="0" actId="18131"/>
          <ac:picMkLst>
            <pc:docMk/>
            <pc:sldMk cId="65851916" sldId="278"/>
            <ac:picMk id="23" creationId="{AE1DD9CA-8F8E-43F8-AB52-DC6B3C9FD08B}"/>
          </ac:picMkLst>
        </pc:picChg>
      </pc:sldChg>
    </pc:docChg>
  </pc:docChgLst>
  <pc:docChgLst>
    <pc:chgData name="Cicone, Laura" userId="d60addc7-6562-4f44-a0de-68d71e52773b" providerId="ADAL" clId="{4B78771C-6A71-4DBA-ACE0-8A27E8D78243}"/>
    <pc:docChg chg="addSld delSld modSld">
      <pc:chgData name="Cicone, Laura" userId="d60addc7-6562-4f44-a0de-68d71e52773b" providerId="ADAL" clId="{4B78771C-6A71-4DBA-ACE0-8A27E8D78243}" dt="2022-11-15T19:10:11.098" v="50" actId="47"/>
      <pc:docMkLst>
        <pc:docMk/>
      </pc:docMkLst>
      <pc:sldChg chg="del">
        <pc:chgData name="Cicone, Laura" userId="d60addc7-6562-4f44-a0de-68d71e52773b" providerId="ADAL" clId="{4B78771C-6A71-4DBA-ACE0-8A27E8D78243}" dt="2022-10-25T16:10:10.377" v="3" actId="47"/>
        <pc:sldMkLst>
          <pc:docMk/>
          <pc:sldMk cId="4081035233" sldId="259"/>
        </pc:sldMkLst>
      </pc:sldChg>
      <pc:sldChg chg="del">
        <pc:chgData name="Cicone, Laura" userId="d60addc7-6562-4f44-a0de-68d71e52773b" providerId="ADAL" clId="{4B78771C-6A71-4DBA-ACE0-8A27E8D78243}" dt="2022-11-15T19:10:11.098" v="50" actId="47"/>
        <pc:sldMkLst>
          <pc:docMk/>
          <pc:sldMk cId="3476258832" sldId="266"/>
        </pc:sldMkLst>
      </pc:sldChg>
      <pc:sldChg chg="modNotesTx">
        <pc:chgData name="Cicone, Laura" userId="d60addc7-6562-4f44-a0de-68d71e52773b" providerId="ADAL" clId="{4B78771C-6A71-4DBA-ACE0-8A27E8D78243}" dt="2022-11-15T19:09:37.399" v="47" actId="20577"/>
        <pc:sldMkLst>
          <pc:docMk/>
          <pc:sldMk cId="3380238284" sldId="273"/>
        </pc:sldMkLst>
      </pc:sldChg>
      <pc:sldChg chg="del">
        <pc:chgData name="Cicone, Laura" userId="d60addc7-6562-4f44-a0de-68d71e52773b" providerId="ADAL" clId="{4B78771C-6A71-4DBA-ACE0-8A27E8D78243}" dt="2022-11-15T19:10:11.098" v="50" actId="47"/>
        <pc:sldMkLst>
          <pc:docMk/>
          <pc:sldMk cId="1102559366" sldId="274"/>
        </pc:sldMkLst>
      </pc:sldChg>
      <pc:sldChg chg="modNotesTx">
        <pc:chgData name="Cicone, Laura" userId="d60addc7-6562-4f44-a0de-68d71e52773b" providerId="ADAL" clId="{4B78771C-6A71-4DBA-ACE0-8A27E8D78243}" dt="2022-10-20T13:14:24.030" v="1" actId="20577"/>
        <pc:sldMkLst>
          <pc:docMk/>
          <pc:sldMk cId="65851916" sldId="278"/>
        </pc:sldMkLst>
      </pc:sldChg>
      <pc:sldChg chg="del">
        <pc:chgData name="Cicone, Laura" userId="d60addc7-6562-4f44-a0de-68d71e52773b" providerId="ADAL" clId="{4B78771C-6A71-4DBA-ACE0-8A27E8D78243}" dt="2022-11-15T19:08:50.296" v="5" actId="47"/>
        <pc:sldMkLst>
          <pc:docMk/>
          <pc:sldMk cId="3393598430" sldId="286"/>
        </pc:sldMkLst>
      </pc:sldChg>
      <pc:sldChg chg="del">
        <pc:chgData name="Cicone, Laura" userId="d60addc7-6562-4f44-a0de-68d71e52773b" providerId="ADAL" clId="{4B78771C-6A71-4DBA-ACE0-8A27E8D78243}" dt="2022-11-15T19:10:11.098" v="50" actId="47"/>
        <pc:sldMkLst>
          <pc:docMk/>
          <pc:sldMk cId="232077404" sldId="288"/>
        </pc:sldMkLst>
      </pc:sldChg>
      <pc:sldChg chg="del">
        <pc:chgData name="Cicone, Laura" userId="d60addc7-6562-4f44-a0de-68d71e52773b" providerId="ADAL" clId="{4B78771C-6A71-4DBA-ACE0-8A27E8D78243}" dt="2022-11-15T19:10:11.098" v="50" actId="47"/>
        <pc:sldMkLst>
          <pc:docMk/>
          <pc:sldMk cId="536406714" sldId="289"/>
        </pc:sldMkLst>
      </pc:sldChg>
      <pc:sldChg chg="del">
        <pc:chgData name="Cicone, Laura" userId="d60addc7-6562-4f44-a0de-68d71e52773b" providerId="ADAL" clId="{4B78771C-6A71-4DBA-ACE0-8A27E8D78243}" dt="2022-11-15T19:09:56.453" v="49" actId="47"/>
        <pc:sldMkLst>
          <pc:docMk/>
          <pc:sldMk cId="291782386" sldId="301"/>
        </pc:sldMkLst>
      </pc:sldChg>
      <pc:sldChg chg="del">
        <pc:chgData name="Cicone, Laura" userId="d60addc7-6562-4f44-a0de-68d71e52773b" providerId="ADAL" clId="{4B78771C-6A71-4DBA-ACE0-8A27E8D78243}" dt="2022-11-15T19:08:42.684" v="4" actId="47"/>
        <pc:sldMkLst>
          <pc:docMk/>
          <pc:sldMk cId="1875973025" sldId="304"/>
        </pc:sldMkLst>
      </pc:sldChg>
      <pc:sldChg chg="add">
        <pc:chgData name="Cicone, Laura" userId="d60addc7-6562-4f44-a0de-68d71e52773b" providerId="ADAL" clId="{4B78771C-6A71-4DBA-ACE0-8A27E8D78243}" dt="2022-10-25T16:10:06.095" v="2"/>
        <pc:sldMkLst>
          <pc:docMk/>
          <pc:sldMk cId="564349493" sldId="306"/>
        </pc:sldMkLst>
      </pc:sldChg>
      <pc:sldChg chg="modNotesTx">
        <pc:chgData name="Cicone, Laura" userId="d60addc7-6562-4f44-a0de-68d71e52773b" providerId="ADAL" clId="{4B78771C-6A71-4DBA-ACE0-8A27E8D78243}" dt="2022-11-15T19:09:11.435" v="8" actId="113"/>
        <pc:sldMkLst>
          <pc:docMk/>
          <pc:sldMk cId="427761244" sldId="308"/>
        </pc:sldMkLst>
      </pc:sldChg>
      <pc:sldChg chg="del">
        <pc:chgData name="Cicone, Laura" userId="d60addc7-6562-4f44-a0de-68d71e52773b" providerId="ADAL" clId="{4B78771C-6A71-4DBA-ACE0-8A27E8D78243}" dt="2022-11-15T19:09:53.105" v="48"/>
        <pc:sldMkLst>
          <pc:docMk/>
          <pc:sldMk cId="1331697685" sldId="309"/>
        </pc:sldMkLst>
      </pc:sldChg>
    </pc:docChg>
  </pc:docChgLst>
  <pc:docChgLst>
    <pc:chgData name="Filaroski, Taylor" userId="808e8b38-dcd7-4790-8255-e9ab0a59a131" providerId="ADAL" clId="{700FEB57-E3AF-4011-9E4B-95B697436A99}"/>
    <pc:docChg chg="undo custSel modSld">
      <pc:chgData name="Filaroski, Taylor" userId="808e8b38-dcd7-4790-8255-e9ab0a59a131" providerId="ADAL" clId="{700FEB57-E3AF-4011-9E4B-95B697436A99}" dt="2022-10-28T13:38:07.271" v="7" actId="14826"/>
      <pc:docMkLst>
        <pc:docMk/>
      </pc:docMkLst>
      <pc:sldChg chg="modSp mod">
        <pc:chgData name="Filaroski, Taylor" userId="808e8b38-dcd7-4790-8255-e9ab0a59a131" providerId="ADAL" clId="{700FEB57-E3AF-4011-9E4B-95B697436A99}" dt="2022-10-28T13:38:07.271" v="7" actId="14826"/>
        <pc:sldMkLst>
          <pc:docMk/>
          <pc:sldMk cId="3015444443" sldId="277"/>
        </pc:sldMkLst>
        <pc:picChg chg="mod">
          <ac:chgData name="Filaroski, Taylor" userId="808e8b38-dcd7-4790-8255-e9ab0a59a131" providerId="ADAL" clId="{700FEB57-E3AF-4011-9E4B-95B697436A99}" dt="2022-10-28T13:38:07.271" v="7" actId="14826"/>
          <ac:picMkLst>
            <pc:docMk/>
            <pc:sldMk cId="3015444443" sldId="277"/>
            <ac:picMk id="43" creationId="{DD6EEEF3-D319-415F-909E-729107BBC107}"/>
          </ac:picMkLst>
        </pc:picChg>
      </pc:sldChg>
      <pc:sldChg chg="modSp mod modNotesTx">
        <pc:chgData name="Filaroski, Taylor" userId="808e8b38-dcd7-4790-8255-e9ab0a59a131" providerId="ADAL" clId="{700FEB57-E3AF-4011-9E4B-95B697436A99}" dt="2022-10-28T13:37:40.136" v="6" actId="14826"/>
        <pc:sldMkLst>
          <pc:docMk/>
          <pc:sldMk cId="65851916" sldId="278"/>
        </pc:sldMkLst>
        <pc:picChg chg="mod">
          <ac:chgData name="Filaroski, Taylor" userId="808e8b38-dcd7-4790-8255-e9ab0a59a131" providerId="ADAL" clId="{700FEB57-E3AF-4011-9E4B-95B697436A99}" dt="2022-10-28T13:37:40.136" v="6" actId="14826"/>
          <ac:picMkLst>
            <pc:docMk/>
            <pc:sldMk cId="65851916" sldId="278"/>
            <ac:picMk id="23" creationId="{AE1DD9CA-8F8E-43F8-AB52-DC6B3C9FD08B}"/>
          </ac:picMkLst>
        </pc:picChg>
        <pc:picChg chg="mod modCrop">
          <ac:chgData name="Filaroski, Taylor" userId="808e8b38-dcd7-4790-8255-e9ab0a59a131" providerId="ADAL" clId="{700FEB57-E3AF-4011-9E4B-95B697436A99}" dt="2022-10-28T13:37:18.035" v="5" actId="18131"/>
          <ac:picMkLst>
            <pc:docMk/>
            <pc:sldMk cId="65851916" sldId="278"/>
            <ac:picMk id="25" creationId="{7133D1E7-FA07-44D0-9EB0-EA49F78B893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t>
            </a:r>
            <a:r>
              <a:rPr lang="en-US" sz="1200" b="0" dirty="0"/>
              <a:t>Marco Island Executive Airport </a:t>
            </a:r>
            <a:r>
              <a:rPr lang="en-US" dirty="0"/>
              <a:t>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Marco Island Executive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Marco Island Executive Airport created 1,950 jobs earning $80.5 million in payroll, contributed $136 million in value added, and generated a total economic impact (output) of $258 million.</a:t>
            </a:r>
          </a:p>
          <a:p>
            <a:endParaRPr lang="en-US" dirty="0"/>
          </a:p>
          <a:p>
            <a:r>
              <a:rPr lang="en-US" dirty="0"/>
              <a:t>This includes direct impacts of 1,261 jobs earning $45.5 million in payroll, contributing $74.4 million in value added, and generating a total economic impact (output) of $142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689 jobs earning $35.0 million in payroll, contributing $61.8 million in value added, and generating a total economic impact (output) of $116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Marco Island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Marco Island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7FD494D8-2409-45D3-987B-5B3D58323E97}"/>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564349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58971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27761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Marco Island Executive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 t="286" r="1" b="3317"/>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2785"/>
            <a:ext cx="10515600" cy="1325563"/>
          </a:xfrm>
        </p:spPr>
        <p:txBody>
          <a:bodyPr/>
          <a:lstStyle/>
          <a:p>
            <a:r>
              <a:rPr lang="en-US" dirty="0"/>
              <a:t>TOTAL Marco Island Executive</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$80.5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$136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$258</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1,950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4516" t="206" r="29518" b="-206"/>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MKY">
            <a:hlinkClick r:id="" action="ppaction://media"/>
            <a:extLst>
              <a:ext uri="{FF2B5EF4-FFF2-40B4-BE49-F238E27FC236}">
                <a16:creationId xmlns:a16="http://schemas.microsoft.com/office/drawing/2014/main" id="{E803D227-30B3-4E59-A5A5-3813DE795167}"/>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11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710580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98921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015491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20563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531539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rotWithShape="1">
          <a:blip r:embed="rId3">
            <a:extLst>
              <a:ext uri="{28A0092B-C50C-407E-A947-70E740481C1C}">
                <a14:useLocalDpi xmlns:a14="http://schemas.microsoft.com/office/drawing/2010/main" val="0"/>
              </a:ext>
            </a:extLst>
          </a:blip>
          <a:srcRect l="22872" t="6246" r="463" b="1181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3019</Words>
  <Application>Microsoft Office PowerPoint</Application>
  <PresentationFormat>Widescreen</PresentationFormat>
  <Paragraphs>187</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Marco Island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Marco Island Executive Airport’s Total Economic Impact</vt:lpstr>
      <vt:lpstr>On-Airport Impacts</vt:lpstr>
      <vt:lpstr>Visitor Spending Impacts (Off-Airport)</vt:lpstr>
      <vt:lpstr>Airport Economic Impact Results</vt:lpstr>
      <vt:lpstr>TOTAL Marco Island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2022-12-07T21:04:47Z</dcterms:modified>
</cp:coreProperties>
</file>