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259" r:id="rId4"/>
    <p:sldId id="258" r:id="rId5"/>
    <p:sldId id="291" r:id="rId6"/>
    <p:sldId id="306" r:id="rId7"/>
    <p:sldId id="305" r:id="rId8"/>
    <p:sldId id="307" r:id="rId9"/>
    <p:sldId id="302" r:id="rId10"/>
    <p:sldId id="292" r:id="rId11"/>
    <p:sldId id="294" r:id="rId12"/>
    <p:sldId id="270" r:id="rId13"/>
    <p:sldId id="278" r:id="rId14"/>
    <p:sldId id="308" r:id="rId15"/>
    <p:sldId id="303" r:id="rId16"/>
    <p:sldId id="262" r:id="rId17"/>
    <p:sldId id="309" r:id="rId18"/>
    <p:sldId id="288" r:id="rId19"/>
    <p:sldId id="310" r:id="rId20"/>
    <p:sldId id="311" r:id="rId21"/>
    <p:sldId id="296"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F54FBF-F9D5-4BE7-B7C8-CCCAE6509E51}" v="1" dt="2022-12-07T20:40:22.06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69" d="100"/>
          <a:sy n="69" d="100"/>
        </p:scale>
        <p:origin x="1128" y="38"/>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0CDFB576-3D0C-4B7C-8318-D30D7AE73D7A}"/>
    <pc:docChg chg="undo custSel modSld">
      <pc:chgData name="Filaroski, Taylor" userId="808e8b38-dcd7-4790-8255-e9ab0a59a131" providerId="ADAL" clId="{0CDFB576-3D0C-4B7C-8318-D30D7AE73D7A}" dt="2022-10-27T13:41:20.471" v="3" actId="14826"/>
      <pc:docMkLst>
        <pc:docMk/>
      </pc:docMkLst>
      <pc:sldChg chg="modSp mod">
        <pc:chgData name="Filaroski, Taylor" userId="808e8b38-dcd7-4790-8255-e9ab0a59a131" providerId="ADAL" clId="{0CDFB576-3D0C-4B7C-8318-D30D7AE73D7A}" dt="2022-10-27T13:41:20.471" v="3" actId="14826"/>
        <pc:sldMkLst>
          <pc:docMk/>
          <pc:sldMk cId="65851916" sldId="278"/>
        </pc:sldMkLst>
        <pc:picChg chg="mod modCrop">
          <ac:chgData name="Filaroski, Taylor" userId="808e8b38-dcd7-4790-8255-e9ab0a59a131" providerId="ADAL" clId="{0CDFB576-3D0C-4B7C-8318-D30D7AE73D7A}" dt="2022-10-27T13:41:20.471" v="3" actId="14826"/>
          <ac:picMkLst>
            <pc:docMk/>
            <pc:sldMk cId="65851916" sldId="278"/>
            <ac:picMk id="25" creationId="{7133D1E7-FA07-44D0-9EB0-EA49F78B8931}"/>
          </ac:picMkLst>
        </pc:picChg>
      </pc:sldChg>
    </pc:docChg>
  </pc:docChgLst>
  <pc:docChgLst>
    <pc:chgData name="Sheth, Rohan" userId="0b6da9f0-4e13-4f6a-80ee-55c9a7700dcb" providerId="ADAL" clId="{24F54FBF-F9D5-4BE7-B7C8-CCCAE6509E51}"/>
    <pc:docChg chg="custSel delSld modSld">
      <pc:chgData name="Sheth, Rohan" userId="0b6da9f0-4e13-4f6a-80ee-55c9a7700dcb" providerId="ADAL" clId="{24F54FBF-F9D5-4BE7-B7C8-CCCAE6509E51}" dt="2022-12-07T20:40:22.062" v="16"/>
      <pc:docMkLst>
        <pc:docMk/>
      </pc:docMkLst>
      <pc:sldChg chg="modNotesTx">
        <pc:chgData name="Sheth, Rohan" userId="0b6da9f0-4e13-4f6a-80ee-55c9a7700dcb" providerId="ADAL" clId="{24F54FBF-F9D5-4BE7-B7C8-CCCAE6509E51}" dt="2022-11-07T15:16:39.919" v="10" actId="20577"/>
        <pc:sldMkLst>
          <pc:docMk/>
          <pc:sldMk cId="1711352330" sldId="256"/>
        </pc:sldMkLst>
      </pc:sldChg>
      <pc:sldChg chg="addSp delSp modSp mod">
        <pc:chgData name="Sheth, Rohan" userId="0b6da9f0-4e13-4f6a-80ee-55c9a7700dcb" providerId="ADAL" clId="{24F54FBF-F9D5-4BE7-B7C8-CCCAE6509E51}" dt="2022-12-07T20:40:22.062" v="16"/>
        <pc:sldMkLst>
          <pc:docMk/>
          <pc:sldMk cId="4081035233" sldId="259"/>
        </pc:sldMkLst>
        <pc:picChg chg="del">
          <ac:chgData name="Sheth, Rohan" userId="0b6da9f0-4e13-4f6a-80ee-55c9a7700dcb" providerId="ADAL" clId="{24F54FBF-F9D5-4BE7-B7C8-CCCAE6509E51}" dt="2022-12-07T20:40:21.787" v="15" actId="478"/>
          <ac:picMkLst>
            <pc:docMk/>
            <pc:sldMk cId="4081035233" sldId="259"/>
            <ac:picMk id="3" creationId="{D82025A8-C9E6-4796-9C09-8C2D1EE75679}"/>
          </ac:picMkLst>
        </pc:picChg>
        <pc:picChg chg="add mod">
          <ac:chgData name="Sheth, Rohan" userId="0b6da9f0-4e13-4f6a-80ee-55c9a7700dcb" providerId="ADAL" clId="{24F54FBF-F9D5-4BE7-B7C8-CCCAE6509E51}" dt="2022-12-07T20:40:22.062" v="16"/>
          <ac:picMkLst>
            <pc:docMk/>
            <pc:sldMk cId="4081035233" sldId="259"/>
            <ac:picMk id="11" creationId="{846E4E8B-C1A1-42C0-8C2F-3C231C8D5C63}"/>
          </ac:picMkLst>
        </pc:picChg>
      </pc:sldChg>
      <pc:sldChg chg="del">
        <pc:chgData name="Sheth, Rohan" userId="0b6da9f0-4e13-4f6a-80ee-55c9a7700dcb" providerId="ADAL" clId="{24F54FBF-F9D5-4BE7-B7C8-CCCAE6509E51}" dt="2022-11-07T15:16:49.014" v="11" actId="47"/>
        <pc:sldMkLst>
          <pc:docMk/>
          <pc:sldMk cId="3380238284" sldId="273"/>
        </pc:sldMkLst>
      </pc:sldChg>
      <pc:sldChg chg="modNotesTx">
        <pc:chgData name="Sheth, Rohan" userId="0b6da9f0-4e13-4f6a-80ee-55c9a7700dcb" providerId="ADAL" clId="{24F54FBF-F9D5-4BE7-B7C8-CCCAE6509E51}" dt="2022-11-07T15:17:00.631" v="14"/>
        <pc:sldMkLst>
          <pc:docMk/>
          <pc:sldMk cId="65851916" sldId="278"/>
        </pc:sldMkLst>
      </pc:sldChg>
    </pc:docChg>
  </pc:docChgLst>
  <pc:docChgLst>
    <pc:chgData name="Cicone, Laura" userId="d60addc7-6562-4f44-a0de-68d71e52773b" providerId="ADAL" clId="{442687AA-B841-4559-9F89-B36ADF01AB80}"/>
    <pc:docChg chg="undo custSel addSld delSld modSld">
      <pc:chgData name="Cicone, Laura" userId="d60addc7-6562-4f44-a0de-68d71e52773b" providerId="ADAL" clId="{442687AA-B841-4559-9F89-B36ADF01AB80}" dt="2022-11-14T21:54:43.163" v="709" actId="47"/>
      <pc:docMkLst>
        <pc:docMk/>
      </pc:docMkLst>
      <pc:sldChg chg="modSp mod">
        <pc:chgData name="Cicone, Laura" userId="d60addc7-6562-4f44-a0de-68d71e52773b" providerId="ADAL" clId="{442687AA-B841-4559-9F89-B36ADF01AB80}" dt="2022-10-18T15:21:29.750" v="24" actId="20577"/>
        <pc:sldMkLst>
          <pc:docMk/>
          <pc:sldMk cId="1711352330" sldId="256"/>
        </pc:sldMkLst>
        <pc:spChg chg="mod">
          <ac:chgData name="Cicone, Laura" userId="d60addc7-6562-4f44-a0de-68d71e52773b" providerId="ADAL" clId="{442687AA-B841-4559-9F89-B36ADF01AB80}" dt="2022-10-18T15:21:29.750" v="24" actId="20577"/>
          <ac:spMkLst>
            <pc:docMk/>
            <pc:sldMk cId="1711352330" sldId="256"/>
            <ac:spMk id="3" creationId="{931932A1-7454-4B78-B394-3713697727FA}"/>
          </ac:spMkLst>
        </pc:spChg>
      </pc:sldChg>
      <pc:sldChg chg="add del">
        <pc:chgData name="Cicone, Laura" userId="d60addc7-6562-4f44-a0de-68d71e52773b" providerId="ADAL" clId="{442687AA-B841-4559-9F89-B36ADF01AB80}" dt="2022-10-25T14:47:23.410" v="699"/>
        <pc:sldMkLst>
          <pc:docMk/>
          <pc:sldMk cId="4081035233" sldId="259"/>
        </pc:sldMkLst>
      </pc:sldChg>
      <pc:sldChg chg="del">
        <pc:chgData name="Cicone, Laura" userId="d60addc7-6562-4f44-a0de-68d71e52773b" providerId="ADAL" clId="{442687AA-B841-4559-9F89-B36ADF01AB80}" dt="2022-11-14T21:53:36.643" v="706" actId="47"/>
        <pc:sldMkLst>
          <pc:docMk/>
          <pc:sldMk cId="3476258832" sldId="266"/>
        </pc:sldMkLst>
      </pc:sldChg>
      <pc:sldChg chg="modNotesTx">
        <pc:chgData name="Cicone, Laura" userId="d60addc7-6562-4f44-a0de-68d71e52773b" providerId="ADAL" clId="{442687AA-B841-4559-9F89-B36ADF01AB80}" dt="2022-10-18T15:33:04.632" v="503" actId="20577"/>
        <pc:sldMkLst>
          <pc:docMk/>
          <pc:sldMk cId="412258708" sldId="270"/>
        </pc:sldMkLst>
      </pc:sldChg>
      <pc:sldChg chg="modSp mod modNotesTx">
        <pc:chgData name="Cicone, Laura" userId="d60addc7-6562-4f44-a0de-68d71e52773b" providerId="ADAL" clId="{442687AA-B841-4559-9F89-B36ADF01AB80}" dt="2022-10-18T15:32:07.712" v="449" actId="20577"/>
        <pc:sldMkLst>
          <pc:docMk/>
          <pc:sldMk cId="3380238284" sldId="273"/>
        </pc:sldMkLst>
        <pc:spChg chg="mod">
          <ac:chgData name="Cicone, Laura" userId="d60addc7-6562-4f44-a0de-68d71e52773b" providerId="ADAL" clId="{442687AA-B841-4559-9F89-B36ADF01AB80}" dt="2022-10-18T15:31:56.210" v="396" actId="20577"/>
          <ac:spMkLst>
            <pc:docMk/>
            <pc:sldMk cId="3380238284" sldId="273"/>
            <ac:spMk id="4" creationId="{A3560EF0-DF41-40A6-889B-45B12E8526AE}"/>
          </ac:spMkLst>
        </pc:spChg>
      </pc:sldChg>
      <pc:sldChg chg="del">
        <pc:chgData name="Cicone, Laura" userId="d60addc7-6562-4f44-a0de-68d71e52773b" providerId="ADAL" clId="{442687AA-B841-4559-9F89-B36ADF01AB80}" dt="2022-11-14T21:54:43.163" v="709" actId="47"/>
        <pc:sldMkLst>
          <pc:docMk/>
          <pc:sldMk cId="1102559366" sldId="274"/>
        </pc:sldMkLst>
      </pc:sldChg>
      <pc:sldChg chg="del">
        <pc:chgData name="Cicone, Laura" userId="d60addc7-6562-4f44-a0de-68d71e52773b" providerId="ADAL" clId="{442687AA-B841-4559-9F89-B36ADF01AB80}" dt="2022-10-18T15:32:29.945" v="450" actId="2696"/>
        <pc:sldMkLst>
          <pc:docMk/>
          <pc:sldMk cId="3015444443" sldId="277"/>
        </pc:sldMkLst>
      </pc:sldChg>
      <pc:sldChg chg="modSp mod modNotesTx">
        <pc:chgData name="Cicone, Laura" userId="d60addc7-6562-4f44-a0de-68d71e52773b" providerId="ADAL" clId="{442687AA-B841-4559-9F89-B36ADF01AB80}" dt="2022-10-18T15:50:28.394" v="692" actId="20577"/>
        <pc:sldMkLst>
          <pc:docMk/>
          <pc:sldMk cId="65851916" sldId="278"/>
        </pc:sldMkLst>
        <pc:spChg chg="mod">
          <ac:chgData name="Cicone, Laura" userId="d60addc7-6562-4f44-a0de-68d71e52773b" providerId="ADAL" clId="{442687AA-B841-4559-9F89-B36ADF01AB80}" dt="2022-10-18T15:22:25.644" v="141" actId="20577"/>
          <ac:spMkLst>
            <pc:docMk/>
            <pc:sldMk cId="65851916" sldId="278"/>
            <ac:spMk id="4" creationId="{46BE5F69-E9BC-41C7-BF6B-EB4B224032B2}"/>
          </ac:spMkLst>
        </pc:spChg>
        <pc:spChg chg="mod">
          <ac:chgData name="Cicone, Laura" userId="d60addc7-6562-4f44-a0de-68d71e52773b" providerId="ADAL" clId="{442687AA-B841-4559-9F89-B36ADF01AB80}" dt="2022-10-18T15:23:29.491" v="174" actId="20577"/>
          <ac:spMkLst>
            <pc:docMk/>
            <pc:sldMk cId="65851916" sldId="278"/>
            <ac:spMk id="27" creationId="{1CF04D93-3E9C-4C93-BD11-1AB334ECA8EC}"/>
          </ac:spMkLst>
        </pc:spChg>
        <pc:spChg chg="mod">
          <ac:chgData name="Cicone, Laura" userId="d60addc7-6562-4f44-a0de-68d71e52773b" providerId="ADAL" clId="{442687AA-B841-4559-9F89-B36ADF01AB80}" dt="2022-10-18T15:24:36.727" v="191" actId="20577"/>
          <ac:spMkLst>
            <pc:docMk/>
            <pc:sldMk cId="65851916" sldId="278"/>
            <ac:spMk id="28" creationId="{4A74CDCB-94E0-4602-A364-BEBAB933C949}"/>
          </ac:spMkLst>
        </pc:spChg>
        <pc:spChg chg="mod">
          <ac:chgData name="Cicone, Laura" userId="d60addc7-6562-4f44-a0de-68d71e52773b" providerId="ADAL" clId="{442687AA-B841-4559-9F89-B36ADF01AB80}" dt="2022-10-18T15:24:44.784" v="200" actId="20577"/>
          <ac:spMkLst>
            <pc:docMk/>
            <pc:sldMk cId="65851916" sldId="278"/>
            <ac:spMk id="29" creationId="{C1505505-BB78-40E3-B8B6-4C8BE22EB53C}"/>
          </ac:spMkLst>
        </pc:spChg>
        <pc:spChg chg="mod">
          <ac:chgData name="Cicone, Laura" userId="d60addc7-6562-4f44-a0de-68d71e52773b" providerId="ADAL" clId="{442687AA-B841-4559-9F89-B36ADF01AB80}" dt="2022-10-18T15:22:33.550" v="145" actId="20577"/>
          <ac:spMkLst>
            <pc:docMk/>
            <pc:sldMk cId="65851916" sldId="278"/>
            <ac:spMk id="34" creationId="{37703234-D993-4C43-91A3-E55AA7BD1D32}"/>
          </ac:spMkLst>
        </pc:spChg>
        <pc:picChg chg="mod">
          <ac:chgData name="Cicone, Laura" userId="d60addc7-6562-4f44-a0de-68d71e52773b" providerId="ADAL" clId="{442687AA-B841-4559-9F89-B36ADF01AB80}" dt="2022-10-18T15:34:13.925" v="505" actId="14826"/>
          <ac:picMkLst>
            <pc:docMk/>
            <pc:sldMk cId="65851916" sldId="278"/>
            <ac:picMk id="23" creationId="{AE1DD9CA-8F8E-43F8-AB52-DC6B3C9FD08B}"/>
          </ac:picMkLst>
        </pc:picChg>
        <pc:picChg chg="mod">
          <ac:chgData name="Cicone, Laura" userId="d60addc7-6562-4f44-a0de-68d71e52773b" providerId="ADAL" clId="{442687AA-B841-4559-9F89-B36ADF01AB80}" dt="2022-10-18T15:34:42.349" v="509" actId="14826"/>
          <ac:picMkLst>
            <pc:docMk/>
            <pc:sldMk cId="65851916" sldId="278"/>
            <ac:picMk id="25" creationId="{7133D1E7-FA07-44D0-9EB0-EA49F78B8931}"/>
          </ac:picMkLst>
        </pc:picChg>
      </pc:sldChg>
      <pc:sldChg chg="del modNotesTx">
        <pc:chgData name="Cicone, Laura" userId="d60addc7-6562-4f44-a0de-68d71e52773b" providerId="ADAL" clId="{442687AA-B841-4559-9F89-B36ADF01AB80}" dt="2022-11-14T21:52:33.819" v="702" actId="47"/>
        <pc:sldMkLst>
          <pc:docMk/>
          <pc:sldMk cId="3393598430" sldId="286"/>
        </pc:sldMkLst>
      </pc:sldChg>
      <pc:sldChg chg="del">
        <pc:chgData name="Cicone, Laura" userId="d60addc7-6562-4f44-a0de-68d71e52773b" providerId="ADAL" clId="{442687AA-B841-4559-9F89-B36ADF01AB80}" dt="2022-11-14T21:53:53.948" v="707" actId="47"/>
        <pc:sldMkLst>
          <pc:docMk/>
          <pc:sldMk cId="232077404" sldId="288"/>
        </pc:sldMkLst>
      </pc:sldChg>
      <pc:sldChg chg="del">
        <pc:chgData name="Cicone, Laura" userId="d60addc7-6562-4f44-a0de-68d71e52773b" providerId="ADAL" clId="{442687AA-B841-4559-9F89-B36ADF01AB80}" dt="2022-11-14T21:54:16.133" v="708" actId="47"/>
        <pc:sldMkLst>
          <pc:docMk/>
          <pc:sldMk cId="536406714" sldId="289"/>
        </pc:sldMkLst>
      </pc:sldChg>
      <pc:sldChg chg="del">
        <pc:chgData name="Cicone, Laura" userId="d60addc7-6562-4f44-a0de-68d71e52773b" providerId="ADAL" clId="{442687AA-B841-4559-9F89-B36ADF01AB80}" dt="2022-10-18T15:32:29.945" v="450" actId="2696"/>
        <pc:sldMkLst>
          <pc:docMk/>
          <pc:sldMk cId="848908219" sldId="295"/>
        </pc:sldMkLst>
      </pc:sldChg>
      <pc:sldChg chg="modSp">
        <pc:chgData name="Cicone, Laura" userId="d60addc7-6562-4f44-a0de-68d71e52773b" providerId="ADAL" clId="{442687AA-B841-4559-9F89-B36ADF01AB80}" dt="2022-10-18T15:35:10.006" v="511" actId="14826"/>
        <pc:sldMkLst>
          <pc:docMk/>
          <pc:sldMk cId="2857163895" sldId="296"/>
        </pc:sldMkLst>
        <pc:picChg chg="mod">
          <ac:chgData name="Cicone, Laura" userId="d60addc7-6562-4f44-a0de-68d71e52773b" providerId="ADAL" clId="{442687AA-B841-4559-9F89-B36ADF01AB80}" dt="2022-10-18T15:35:10.006" v="511" actId="14826"/>
          <ac:picMkLst>
            <pc:docMk/>
            <pc:sldMk cId="2857163895" sldId="296"/>
            <ac:picMk id="24" creationId="{7EF00931-2EC4-4D40-B729-71BD2CF64771}"/>
          </ac:picMkLst>
        </pc:picChg>
      </pc:sldChg>
      <pc:sldChg chg="del">
        <pc:chgData name="Cicone, Laura" userId="d60addc7-6562-4f44-a0de-68d71e52773b" providerId="ADAL" clId="{442687AA-B841-4559-9F89-B36ADF01AB80}" dt="2022-10-18T15:32:36.292" v="451" actId="2696"/>
        <pc:sldMkLst>
          <pc:docMk/>
          <pc:sldMk cId="2730844521" sldId="297"/>
        </pc:sldMkLst>
      </pc:sldChg>
      <pc:sldChg chg="del">
        <pc:chgData name="Cicone, Laura" userId="d60addc7-6562-4f44-a0de-68d71e52773b" providerId="ADAL" clId="{442687AA-B841-4559-9F89-B36ADF01AB80}" dt="2022-10-18T15:32:36.292" v="451" actId="2696"/>
        <pc:sldMkLst>
          <pc:docMk/>
          <pc:sldMk cId="1909763988" sldId="298"/>
        </pc:sldMkLst>
      </pc:sldChg>
      <pc:sldChg chg="del">
        <pc:chgData name="Cicone, Laura" userId="d60addc7-6562-4f44-a0de-68d71e52773b" providerId="ADAL" clId="{442687AA-B841-4559-9F89-B36ADF01AB80}" dt="2022-10-18T15:32:36.292" v="451" actId="2696"/>
        <pc:sldMkLst>
          <pc:docMk/>
          <pc:sldMk cId="3656542971" sldId="299"/>
        </pc:sldMkLst>
      </pc:sldChg>
      <pc:sldChg chg="del">
        <pc:chgData name="Cicone, Laura" userId="d60addc7-6562-4f44-a0de-68d71e52773b" providerId="ADAL" clId="{442687AA-B841-4559-9F89-B36ADF01AB80}" dt="2022-10-18T15:32:36.292" v="451" actId="2696"/>
        <pc:sldMkLst>
          <pc:docMk/>
          <pc:sldMk cId="1174635175" sldId="300"/>
        </pc:sldMkLst>
      </pc:sldChg>
      <pc:sldChg chg="del">
        <pc:chgData name="Cicone, Laura" userId="d60addc7-6562-4f44-a0de-68d71e52773b" providerId="ADAL" clId="{442687AA-B841-4559-9F89-B36ADF01AB80}" dt="2022-11-14T21:53:23.143" v="705" actId="47"/>
        <pc:sldMkLst>
          <pc:docMk/>
          <pc:sldMk cId="291782386" sldId="301"/>
        </pc:sldMkLst>
      </pc:sldChg>
      <pc:sldChg chg="modSp mod">
        <pc:chgData name="Cicone, Laura" userId="d60addc7-6562-4f44-a0de-68d71e52773b" providerId="ADAL" clId="{442687AA-B841-4559-9F89-B36ADF01AB80}" dt="2022-10-18T15:22:12.229" v="110" actId="20577"/>
        <pc:sldMkLst>
          <pc:docMk/>
          <pc:sldMk cId="1002511331" sldId="302"/>
        </pc:sldMkLst>
        <pc:spChg chg="mod">
          <ac:chgData name="Cicone, Laura" userId="d60addc7-6562-4f44-a0de-68d71e52773b" providerId="ADAL" clId="{442687AA-B841-4559-9F89-B36ADF01AB80}" dt="2022-10-18T15:22:12.229" v="110" actId="20577"/>
          <ac:spMkLst>
            <pc:docMk/>
            <pc:sldMk cId="1002511331" sldId="302"/>
            <ac:spMk id="4" creationId="{46BE5F69-E9BC-41C7-BF6B-EB4B224032B2}"/>
          </ac:spMkLst>
        </pc:spChg>
      </pc:sldChg>
      <pc:sldChg chg="del">
        <pc:chgData name="Cicone, Laura" userId="d60addc7-6562-4f44-a0de-68d71e52773b" providerId="ADAL" clId="{442687AA-B841-4559-9F89-B36ADF01AB80}" dt="2022-11-14T21:52:20.649" v="701" actId="47"/>
        <pc:sldMkLst>
          <pc:docMk/>
          <pc:sldMk cId="1875973025" sldId="304"/>
        </pc:sldMkLst>
      </pc:sldChg>
      <pc:sldChg chg="addSp delSp add del">
        <pc:chgData name="Cicone, Laura" userId="d60addc7-6562-4f44-a0de-68d71e52773b" providerId="ADAL" clId="{442687AA-B841-4559-9F89-B36ADF01AB80}" dt="2022-10-25T14:47:43.835" v="700" actId="47"/>
        <pc:sldMkLst>
          <pc:docMk/>
          <pc:sldMk cId="1990782596" sldId="306"/>
        </pc:sldMkLst>
        <pc:picChg chg="add del">
          <ac:chgData name="Cicone, Laura" userId="d60addc7-6562-4f44-a0de-68d71e52773b" providerId="ADAL" clId="{442687AA-B841-4559-9F89-B36ADF01AB80}" dt="2022-10-25T14:47:21.458" v="698"/>
          <ac:picMkLst>
            <pc:docMk/>
            <pc:sldMk cId="1990782596" sldId="306"/>
            <ac:picMk id="2" creationId="{7A25FA6A-FDF0-441F-8439-7A0F9B96B92A}"/>
          </ac:picMkLst>
        </pc:picChg>
      </pc:sldChg>
      <pc:sldChg chg="modNotesTx">
        <pc:chgData name="Cicone, Laura" userId="d60addc7-6562-4f44-a0de-68d71e52773b" providerId="ADAL" clId="{442687AA-B841-4559-9F89-B36ADF01AB80}" dt="2022-11-14T21:52:52.244" v="704" actId="20577"/>
        <pc:sldMkLst>
          <pc:docMk/>
          <pc:sldMk cId="2272542048" sldId="307"/>
        </pc:sldMkLst>
      </pc:sldChg>
    </pc:docChg>
  </pc:docChgLst>
  <pc:docChgLst>
    <pc:chgData name="Gibson, Thomas" userId="4b42d18a-f5dd-45ad-b5f3-020bdeec964b" providerId="ADAL" clId="{73A5076E-5AF7-4F7E-9F23-5BAE3743BCAD}"/>
    <pc:docChg chg="modSld">
      <pc:chgData name="Gibson, Thomas" userId="4b42d18a-f5dd-45ad-b5f3-020bdeec964b" providerId="ADAL" clId="{73A5076E-5AF7-4F7E-9F23-5BAE3743BCAD}" dt="2022-11-16T17:58:29.644" v="1"/>
      <pc:docMkLst>
        <pc:docMk/>
      </pc:docMkLst>
      <pc:sldChg chg="modNotesTx">
        <pc:chgData name="Gibson, Thomas" userId="4b42d18a-f5dd-45ad-b5f3-020bdeec964b" providerId="ADAL" clId="{73A5076E-5AF7-4F7E-9F23-5BAE3743BCAD}" dt="2022-11-16T17:58:29.644" v="1"/>
        <pc:sldMkLst>
          <pc:docMk/>
          <pc:sldMk cId="232077404" sldId="288"/>
        </pc:sldMkLst>
      </pc:sldChg>
    </pc:docChg>
  </pc:docChgLst>
  <pc:docChgLst>
    <pc:chgData name="Merry, Meg" userId="52abaa17-2ab0-4519-8e41-45b524f6a3b3" providerId="ADAL" clId="{6B896834-AAD2-4ED4-9CFF-31A8926004EE}"/>
    <pc:docChg chg="modSld">
      <pc:chgData name="Merry, Meg" userId="52abaa17-2ab0-4519-8e41-45b524f6a3b3" providerId="ADAL" clId="{6B896834-AAD2-4ED4-9CFF-31A8926004EE}" dt="2022-11-08T17:50:06.508" v="2" actId="255"/>
      <pc:docMkLst>
        <pc:docMk/>
      </pc:docMkLst>
      <pc:sldChg chg="modSp mod">
        <pc:chgData name="Merry, Meg" userId="52abaa17-2ab0-4519-8e41-45b524f6a3b3" providerId="ADAL" clId="{6B896834-AAD2-4ED4-9CFF-31A8926004EE}" dt="2022-11-08T17:50:00.751" v="1" actId="255"/>
        <pc:sldMkLst>
          <pc:docMk/>
          <pc:sldMk cId="1102559366" sldId="274"/>
        </pc:sldMkLst>
        <pc:spChg chg="mod">
          <ac:chgData name="Merry, Meg" userId="52abaa17-2ab0-4519-8e41-45b524f6a3b3" providerId="ADAL" clId="{6B896834-AAD2-4ED4-9CFF-31A8926004EE}" dt="2022-11-08T17:50:00.751" v="1" actId="255"/>
          <ac:spMkLst>
            <pc:docMk/>
            <pc:sldMk cId="1102559366" sldId="274"/>
            <ac:spMk id="44" creationId="{E46410AA-9335-4C3E-AEEE-43614C70E64D}"/>
          </ac:spMkLst>
        </pc:spChg>
      </pc:sldChg>
      <pc:sldChg chg="modSp mod">
        <pc:chgData name="Merry, Meg" userId="52abaa17-2ab0-4519-8e41-45b524f6a3b3" providerId="ADAL" clId="{6B896834-AAD2-4ED4-9CFF-31A8926004EE}" dt="2022-11-08T17:50:06.508" v="2" actId="255"/>
        <pc:sldMkLst>
          <pc:docMk/>
          <pc:sldMk cId="2857163895" sldId="296"/>
        </pc:sldMkLst>
        <pc:spChg chg="mod">
          <ac:chgData name="Merry, Meg" userId="52abaa17-2ab0-4519-8e41-45b524f6a3b3" providerId="ADAL" clId="{6B896834-AAD2-4ED4-9CFF-31A8926004EE}" dt="2022-11-08T17:50:06.508" v="2" actId="255"/>
          <ac:spMkLst>
            <pc:docMk/>
            <pc:sldMk cId="2857163895" sldId="296"/>
            <ac:spMk id="34" creationId="{49BEB672-5087-49D5-925B-410D7FCB2E0D}"/>
          </ac:spMkLst>
        </pc:spChg>
      </pc:sldChg>
      <pc:sldChg chg="modSp mod">
        <pc:chgData name="Merry, Meg" userId="52abaa17-2ab0-4519-8e41-45b524f6a3b3" providerId="ADAL" clId="{6B896834-AAD2-4ED4-9CFF-31A8926004EE}" dt="2022-11-08T17:49:43.274" v="0" actId="20577"/>
        <pc:sldMkLst>
          <pc:docMk/>
          <pc:sldMk cId="1002511331" sldId="302"/>
        </pc:sldMkLst>
        <pc:spChg chg="mod">
          <ac:chgData name="Merry, Meg" userId="52abaa17-2ab0-4519-8e41-45b524f6a3b3" providerId="ADAL" clId="{6B896834-AAD2-4ED4-9CFF-31A8926004EE}" dt="2022-11-08T17:49:43.274" v="0" actId="20577"/>
          <ac:spMkLst>
            <pc:docMk/>
            <pc:sldMk cId="1002511331" sldId="302"/>
            <ac:spMk id="4" creationId="{46BE5F69-E9BC-41C7-BF6B-EB4B224032B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Fort Walton Beach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Fort Walton Beach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Fort Walton Beach Airport created 7 jobs earning $430 thousand in payroll, contributed $711 thousand in value added, and generated a total economic impact (output) of $1.3 million.</a:t>
            </a:r>
          </a:p>
          <a:p>
            <a:endParaRPr lang="en-US" dirty="0"/>
          </a:p>
          <a:p>
            <a:r>
              <a:rPr lang="en-US" dirty="0"/>
              <a:t>This includes direct impacts of 3 jobs earning $241 thousand in payroll, contributing $360 thousand in value added, and generating a total economic impact (output) of $604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 jobs earning $189 thousand in payroll, contributing $351 thousand in value added, and generating a total economic impact (output) of $667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a:t>
            </a:r>
            <a:r>
              <a:rPr lang="en-US" sz="1200" dirty="0">
                <a:effectLst/>
                <a:latin typeface="Arial" panose="020B0604020202020204" pitchFamily="34" charset="0"/>
                <a:cs typeface="Times New Roman" panose="02020603050405020304" pitchFamily="18" charset="0"/>
              </a:rPr>
              <a:t>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Fort Walton Beach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46E4E8B-C1A1-42C0-8C2F-3C231C8D5C6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40810352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331686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22725420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Fort Walton Beach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49" b="1849"/>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Fort Walton Beach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$430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$711</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584468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9528451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320774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3659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8604393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145,793</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2927</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Fort Walton Beach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Fort Walton Beach Airport’s Total Economic Impact</vt:lpstr>
      <vt:lpstr>On-Airport Impacts</vt:lpstr>
      <vt:lpstr>Visitor Spending Impacts (Off-Airport)</vt:lpstr>
      <vt:lpstr>Airport Economic Impact Results</vt:lpstr>
      <vt:lpstr>TOTAL Fort Walton Beach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2022-12-07T20:40:25Z</dcterms:modified>
</cp:coreProperties>
</file>