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9"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957B1C-A65C-4D29-BA16-2DF3D23784FB}" v="1" dt="2022-12-07T21:05:11.8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EAD9659B-E91E-481F-A3CE-6112AA1E08CD}"/>
    <pc:docChg chg="modSld">
      <pc:chgData name="Merry, Meg" userId="52abaa17-2ab0-4519-8e41-45b524f6a3b3" providerId="ADAL" clId="{EAD9659B-E91E-481F-A3CE-6112AA1E08CD}" dt="2022-11-09T00:48:41.532" v="3" actId="18131"/>
      <pc:docMkLst>
        <pc:docMk/>
      </pc:docMkLst>
      <pc:sldChg chg="modSp mod">
        <pc:chgData name="Merry, Meg" userId="52abaa17-2ab0-4519-8e41-45b524f6a3b3" providerId="ADAL" clId="{EAD9659B-E91E-481F-A3CE-6112AA1E08CD}" dt="2022-11-09T00:48:28.895" v="0" actId="255"/>
        <pc:sldMkLst>
          <pc:docMk/>
          <pc:sldMk cId="1102559366" sldId="274"/>
        </pc:sldMkLst>
        <pc:spChg chg="mod">
          <ac:chgData name="Merry, Meg" userId="52abaa17-2ab0-4519-8e41-45b524f6a3b3" providerId="ADAL" clId="{EAD9659B-E91E-481F-A3CE-6112AA1E08CD}" dt="2022-11-09T00:48:28.895" v="0" actId="255"/>
          <ac:spMkLst>
            <pc:docMk/>
            <pc:sldMk cId="1102559366" sldId="274"/>
            <ac:spMk id="44" creationId="{E46410AA-9335-4C3E-AEEE-43614C70E64D}"/>
          </ac:spMkLst>
        </pc:spChg>
      </pc:sldChg>
      <pc:sldChg chg="modSp mod">
        <pc:chgData name="Merry, Meg" userId="52abaa17-2ab0-4519-8e41-45b524f6a3b3" providerId="ADAL" clId="{EAD9659B-E91E-481F-A3CE-6112AA1E08CD}" dt="2022-11-09T00:48:41.532" v="3" actId="18131"/>
        <pc:sldMkLst>
          <pc:docMk/>
          <pc:sldMk cId="3656542971" sldId="299"/>
        </pc:sldMkLst>
        <pc:spChg chg="mod">
          <ac:chgData name="Merry, Meg" userId="52abaa17-2ab0-4519-8e41-45b524f6a3b3" providerId="ADAL" clId="{EAD9659B-E91E-481F-A3CE-6112AA1E08CD}" dt="2022-11-09T00:48:33.232" v="1" actId="255"/>
          <ac:spMkLst>
            <pc:docMk/>
            <pc:sldMk cId="3656542971" sldId="299"/>
            <ac:spMk id="34" creationId="{49BEB672-5087-49D5-925B-410D7FCB2E0D}"/>
          </ac:spMkLst>
        </pc:spChg>
        <pc:picChg chg="mod modCrop">
          <ac:chgData name="Merry, Meg" userId="52abaa17-2ab0-4519-8e41-45b524f6a3b3" providerId="ADAL" clId="{EAD9659B-E91E-481F-A3CE-6112AA1E08CD}" dt="2022-11-09T00:48:41.532" v="3" actId="18131"/>
          <ac:picMkLst>
            <pc:docMk/>
            <pc:sldMk cId="3656542971" sldId="299"/>
            <ac:picMk id="24" creationId="{495EBF60-C8D8-477C-828F-14A5BD36F4EE}"/>
          </ac:picMkLst>
        </pc:pic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Sheth, Rohan" userId="0b6da9f0-4e13-4f6a-80ee-55c9a7700dcb" providerId="ADAL" clId="{45957B1C-A65C-4D29-BA16-2DF3D23784FB}"/>
    <pc:docChg chg="custSel delSld modSld">
      <pc:chgData name="Sheth, Rohan" userId="0b6da9f0-4e13-4f6a-80ee-55c9a7700dcb" providerId="ADAL" clId="{45957B1C-A65C-4D29-BA16-2DF3D23784FB}" dt="2022-12-07T21:05:11.859" v="221"/>
      <pc:docMkLst>
        <pc:docMk/>
      </pc:docMkLst>
      <pc:sldChg chg="modSp mod">
        <pc:chgData name="Sheth, Rohan" userId="0b6da9f0-4e13-4f6a-80ee-55c9a7700dcb" providerId="ADAL" clId="{45957B1C-A65C-4D29-BA16-2DF3D23784FB}" dt="2022-10-18T19:23:44.308" v="0"/>
        <pc:sldMkLst>
          <pc:docMk/>
          <pc:sldMk cId="1711352330" sldId="256"/>
        </pc:sldMkLst>
        <pc:spChg chg="mod">
          <ac:chgData name="Sheth, Rohan" userId="0b6da9f0-4e13-4f6a-80ee-55c9a7700dcb" providerId="ADAL" clId="{45957B1C-A65C-4D29-BA16-2DF3D23784FB}" dt="2022-10-18T19:23:44.308" v="0"/>
          <ac:spMkLst>
            <pc:docMk/>
            <pc:sldMk cId="1711352330" sldId="256"/>
            <ac:spMk id="3" creationId="{931932A1-7454-4B78-B394-3713697727FA}"/>
          </ac:spMkLst>
        </pc:spChg>
      </pc:sldChg>
      <pc:sldChg chg="modNotesTx">
        <pc:chgData name="Sheth, Rohan" userId="0b6da9f0-4e13-4f6a-80ee-55c9a7700dcb" providerId="ADAL" clId="{45957B1C-A65C-4D29-BA16-2DF3D23784FB}" dt="2022-11-17T18:40:34.053" v="218" actId="20577"/>
        <pc:sldMkLst>
          <pc:docMk/>
          <pc:sldMk cId="412258708" sldId="270"/>
        </pc:sldMkLst>
      </pc:sldChg>
      <pc:sldChg chg="modSp mod modNotesTx">
        <pc:chgData name="Sheth, Rohan" userId="0b6da9f0-4e13-4f6a-80ee-55c9a7700dcb" providerId="ADAL" clId="{45957B1C-A65C-4D29-BA16-2DF3D23784FB}" dt="2022-10-18T19:23:53.605" v="7" actId="313"/>
        <pc:sldMkLst>
          <pc:docMk/>
          <pc:sldMk cId="3380238284" sldId="273"/>
        </pc:sldMkLst>
        <pc:spChg chg="mod">
          <ac:chgData name="Sheth, Rohan" userId="0b6da9f0-4e13-4f6a-80ee-55c9a7700dcb" providerId="ADAL" clId="{45957B1C-A65C-4D29-BA16-2DF3D23784FB}" dt="2022-10-18T19:23:53.465" v="6" actId="313"/>
          <ac:spMkLst>
            <pc:docMk/>
            <pc:sldMk cId="3380238284" sldId="273"/>
            <ac:spMk id="4" creationId="{A3560EF0-DF41-40A6-889B-45B12E8526AE}"/>
          </ac:spMkLst>
        </pc:spChg>
      </pc:sldChg>
      <pc:sldChg chg="del">
        <pc:chgData name="Sheth, Rohan" userId="0b6da9f0-4e13-4f6a-80ee-55c9a7700dcb" providerId="ADAL" clId="{45957B1C-A65C-4D29-BA16-2DF3D23784FB}" dt="2022-10-18T19:28:26.060" v="205" actId="47"/>
        <pc:sldMkLst>
          <pc:docMk/>
          <pc:sldMk cId="3015444443" sldId="277"/>
        </pc:sldMkLst>
      </pc:sldChg>
      <pc:sldChg chg="modSp mod modNotesTx">
        <pc:chgData name="Sheth, Rohan" userId="0b6da9f0-4e13-4f6a-80ee-55c9a7700dcb" providerId="ADAL" clId="{45957B1C-A65C-4D29-BA16-2DF3D23784FB}" dt="2022-11-07T19:52:39.048" v="216"/>
        <pc:sldMkLst>
          <pc:docMk/>
          <pc:sldMk cId="65851916" sldId="278"/>
        </pc:sldMkLst>
        <pc:spChg chg="mod">
          <ac:chgData name="Sheth, Rohan" userId="0b6da9f0-4e13-4f6a-80ee-55c9a7700dcb" providerId="ADAL" clId="{45957B1C-A65C-4D29-BA16-2DF3D23784FB}" dt="2022-10-18T19:23:53.188" v="4" actId="313"/>
          <ac:spMkLst>
            <pc:docMk/>
            <pc:sldMk cId="65851916" sldId="278"/>
            <ac:spMk id="4" creationId="{46BE5F69-E9BC-41C7-BF6B-EB4B224032B2}"/>
          </ac:spMkLst>
        </pc:spChg>
        <pc:spChg chg="mod">
          <ac:chgData name="Sheth, Rohan" userId="0b6da9f0-4e13-4f6a-80ee-55c9a7700dcb" providerId="ADAL" clId="{45957B1C-A65C-4D29-BA16-2DF3D23784FB}" dt="2022-10-18T19:28:00.359" v="190" actId="20577"/>
          <ac:spMkLst>
            <pc:docMk/>
            <pc:sldMk cId="65851916" sldId="278"/>
            <ac:spMk id="27" creationId="{1CF04D93-3E9C-4C93-BD11-1AB334ECA8EC}"/>
          </ac:spMkLst>
        </pc:spChg>
        <pc:spChg chg="mod">
          <ac:chgData name="Sheth, Rohan" userId="0b6da9f0-4e13-4f6a-80ee-55c9a7700dcb" providerId="ADAL" clId="{45957B1C-A65C-4D29-BA16-2DF3D23784FB}" dt="2022-10-18T19:28:05.990" v="197" actId="20577"/>
          <ac:spMkLst>
            <pc:docMk/>
            <pc:sldMk cId="65851916" sldId="278"/>
            <ac:spMk id="28" creationId="{4A74CDCB-94E0-4602-A364-BEBAB933C949}"/>
          </ac:spMkLst>
        </pc:spChg>
        <pc:spChg chg="mod">
          <ac:chgData name="Sheth, Rohan" userId="0b6da9f0-4e13-4f6a-80ee-55c9a7700dcb" providerId="ADAL" clId="{45957B1C-A65C-4D29-BA16-2DF3D23784FB}" dt="2022-10-18T19:28:12.182" v="204" actId="20577"/>
          <ac:spMkLst>
            <pc:docMk/>
            <pc:sldMk cId="65851916" sldId="278"/>
            <ac:spMk id="29" creationId="{C1505505-BB78-40E3-B8B6-4C8BE22EB53C}"/>
          </ac:spMkLst>
        </pc:spChg>
        <pc:spChg chg="mod">
          <ac:chgData name="Sheth, Rohan" userId="0b6da9f0-4e13-4f6a-80ee-55c9a7700dcb" providerId="ADAL" clId="{45957B1C-A65C-4D29-BA16-2DF3D23784FB}" dt="2022-10-18T19:27:53.959" v="182" actId="6549"/>
          <ac:spMkLst>
            <pc:docMk/>
            <pc:sldMk cId="65851916" sldId="278"/>
            <ac:spMk id="34" creationId="{37703234-D993-4C43-91A3-E55AA7BD1D32}"/>
          </ac:spMkLst>
        </pc:spChg>
        <pc:picChg chg="mod">
          <ac:chgData name="Sheth, Rohan" userId="0b6da9f0-4e13-4f6a-80ee-55c9a7700dcb" providerId="ADAL" clId="{45957B1C-A65C-4D29-BA16-2DF3D23784FB}" dt="2022-10-18T19:26:05.978" v="28" actId="14826"/>
          <ac:picMkLst>
            <pc:docMk/>
            <pc:sldMk cId="65851916" sldId="278"/>
            <ac:picMk id="23" creationId="{AE1DD9CA-8F8E-43F8-AB52-DC6B3C9FD08B}"/>
          </ac:picMkLst>
        </pc:picChg>
        <pc:picChg chg="mod">
          <ac:chgData name="Sheth, Rohan" userId="0b6da9f0-4e13-4f6a-80ee-55c9a7700dcb" providerId="ADAL" clId="{45957B1C-A65C-4D29-BA16-2DF3D23784FB}" dt="2022-10-18T19:25:44.664" v="27" actId="14826"/>
          <ac:picMkLst>
            <pc:docMk/>
            <pc:sldMk cId="65851916" sldId="278"/>
            <ac:picMk id="25" creationId="{7133D1E7-FA07-44D0-9EB0-EA49F78B8931}"/>
          </ac:picMkLst>
        </pc:picChg>
      </pc:sldChg>
      <pc:sldChg chg="modNotesTx">
        <pc:chgData name="Sheth, Rohan" userId="0b6da9f0-4e13-4f6a-80ee-55c9a7700dcb" providerId="ADAL" clId="{45957B1C-A65C-4D29-BA16-2DF3D23784FB}" dt="2022-10-18T19:23:52.766" v="1" actId="313"/>
        <pc:sldMkLst>
          <pc:docMk/>
          <pc:sldMk cId="3393598430" sldId="286"/>
        </pc:sldMkLst>
      </pc:sldChg>
      <pc:sldChg chg="del">
        <pc:chgData name="Sheth, Rohan" userId="0b6da9f0-4e13-4f6a-80ee-55c9a7700dcb" providerId="ADAL" clId="{45957B1C-A65C-4D29-BA16-2DF3D23784FB}" dt="2022-10-18T19:28:26.214" v="206" actId="47"/>
        <pc:sldMkLst>
          <pc:docMk/>
          <pc:sldMk cId="848908219" sldId="295"/>
        </pc:sldMkLst>
      </pc:sldChg>
      <pc:sldChg chg="del">
        <pc:chgData name="Sheth, Rohan" userId="0b6da9f0-4e13-4f6a-80ee-55c9a7700dcb" providerId="ADAL" clId="{45957B1C-A65C-4D29-BA16-2DF3D23784FB}" dt="2022-10-18T19:28:26.354" v="207" actId="47"/>
        <pc:sldMkLst>
          <pc:docMk/>
          <pc:sldMk cId="2857163895" sldId="296"/>
        </pc:sldMkLst>
      </pc:sldChg>
      <pc:sldChg chg="del">
        <pc:chgData name="Sheth, Rohan" userId="0b6da9f0-4e13-4f6a-80ee-55c9a7700dcb" providerId="ADAL" clId="{45957B1C-A65C-4D29-BA16-2DF3D23784FB}" dt="2022-10-18T19:28:26.666" v="209" actId="47"/>
        <pc:sldMkLst>
          <pc:docMk/>
          <pc:sldMk cId="2730844521" sldId="297"/>
        </pc:sldMkLst>
      </pc:sldChg>
      <pc:sldChg chg="del">
        <pc:chgData name="Sheth, Rohan" userId="0b6da9f0-4e13-4f6a-80ee-55c9a7700dcb" providerId="ADAL" clId="{45957B1C-A65C-4D29-BA16-2DF3D23784FB}" dt="2022-10-18T19:28:26.504" v="208" actId="47"/>
        <pc:sldMkLst>
          <pc:docMk/>
          <pc:sldMk cId="1909763988" sldId="298"/>
        </pc:sldMkLst>
      </pc:sldChg>
      <pc:sldChg chg="modSp">
        <pc:chgData name="Sheth, Rohan" userId="0b6da9f0-4e13-4f6a-80ee-55c9a7700dcb" providerId="ADAL" clId="{45957B1C-A65C-4D29-BA16-2DF3D23784FB}" dt="2022-10-18T19:29:32.860" v="213" actId="14826"/>
        <pc:sldMkLst>
          <pc:docMk/>
          <pc:sldMk cId="3656542971" sldId="299"/>
        </pc:sldMkLst>
        <pc:picChg chg="mod">
          <ac:chgData name="Sheth, Rohan" userId="0b6da9f0-4e13-4f6a-80ee-55c9a7700dcb" providerId="ADAL" clId="{45957B1C-A65C-4D29-BA16-2DF3D23784FB}" dt="2022-10-18T19:29:32.860" v="213" actId="14826"/>
          <ac:picMkLst>
            <pc:docMk/>
            <pc:sldMk cId="3656542971" sldId="299"/>
            <ac:picMk id="24" creationId="{495EBF60-C8D8-477C-828F-14A5BD36F4EE}"/>
          </ac:picMkLst>
        </pc:picChg>
      </pc:sldChg>
      <pc:sldChg chg="del">
        <pc:chgData name="Sheth, Rohan" userId="0b6da9f0-4e13-4f6a-80ee-55c9a7700dcb" providerId="ADAL" clId="{45957B1C-A65C-4D29-BA16-2DF3D23784FB}" dt="2022-10-18T19:28:27.830" v="210" actId="47"/>
        <pc:sldMkLst>
          <pc:docMk/>
          <pc:sldMk cId="1174635175" sldId="300"/>
        </pc:sldMkLst>
      </pc:sldChg>
      <pc:sldChg chg="modSp mod">
        <pc:chgData name="Sheth, Rohan" userId="0b6da9f0-4e13-4f6a-80ee-55c9a7700dcb" providerId="ADAL" clId="{45957B1C-A65C-4D29-BA16-2DF3D23784FB}" dt="2022-10-18T19:23:52.953" v="2" actId="313"/>
        <pc:sldMkLst>
          <pc:docMk/>
          <pc:sldMk cId="1002511331" sldId="302"/>
        </pc:sldMkLst>
        <pc:spChg chg="mod">
          <ac:chgData name="Sheth, Rohan" userId="0b6da9f0-4e13-4f6a-80ee-55c9a7700dcb" providerId="ADAL" clId="{45957B1C-A65C-4D29-BA16-2DF3D23784FB}" dt="2022-10-18T19:23:52.953" v="2" actId="313"/>
          <ac:spMkLst>
            <pc:docMk/>
            <pc:sldMk cId="1002511331" sldId="302"/>
            <ac:spMk id="4" creationId="{46BE5F69-E9BC-41C7-BF6B-EB4B224032B2}"/>
          </ac:spMkLst>
        </pc:spChg>
      </pc:sldChg>
      <pc:sldChg chg="addSp delSp modSp mod">
        <pc:chgData name="Sheth, Rohan" userId="0b6da9f0-4e13-4f6a-80ee-55c9a7700dcb" providerId="ADAL" clId="{45957B1C-A65C-4D29-BA16-2DF3D23784FB}" dt="2022-12-07T21:05:11.859" v="221"/>
        <pc:sldMkLst>
          <pc:docMk/>
          <pc:sldMk cId="3475956513" sldId="306"/>
        </pc:sldMkLst>
        <pc:picChg chg="del">
          <ac:chgData name="Sheth, Rohan" userId="0b6da9f0-4e13-4f6a-80ee-55c9a7700dcb" providerId="ADAL" clId="{45957B1C-A65C-4D29-BA16-2DF3D23784FB}" dt="2022-12-07T21:05:11.546" v="220" actId="478"/>
          <ac:picMkLst>
            <pc:docMk/>
            <pc:sldMk cId="3475956513" sldId="306"/>
            <ac:picMk id="3" creationId="{D82025A8-C9E6-4796-9C09-8C2D1EE75679}"/>
          </ac:picMkLst>
        </pc:picChg>
        <pc:picChg chg="add mod">
          <ac:chgData name="Sheth, Rohan" userId="0b6da9f0-4e13-4f6a-80ee-55c9a7700dcb" providerId="ADAL" clId="{45957B1C-A65C-4D29-BA16-2DF3D23784FB}" dt="2022-12-07T21:05:11.859" v="221"/>
          <ac:picMkLst>
            <pc:docMk/>
            <pc:sldMk cId="3475956513" sldId="306"/>
            <ac:picMk id="11" creationId="{192DC25A-CA0A-4EC5-917D-F238ECCBA2C6}"/>
          </ac:picMkLst>
        </pc:picChg>
      </pc:sldChg>
      <pc:sldChg chg="modNotesTx">
        <pc:chgData name="Sheth, Rohan" userId="0b6da9f0-4e13-4f6a-80ee-55c9a7700dcb" providerId="ADAL" clId="{45957B1C-A65C-4D29-BA16-2DF3D23784FB}" dt="2022-11-17T18:40:48.440" v="219"/>
        <pc:sldMkLst>
          <pc:docMk/>
          <pc:sldMk cId="1357945471" sldId="311"/>
        </pc:sldMkLst>
      </pc:sldChg>
    </pc:docChg>
  </pc:docChgLst>
  <pc:docChgLst>
    <pc:chgData name="Cicone, Laura" userId="d60addc7-6562-4f44-a0de-68d71e52773b" providerId="ADAL" clId="{F9A30C4A-BA4B-4BFD-97DF-1E09A01740E1}"/>
    <pc:docChg chg="undo redo custSel addSld delSld modSld">
      <pc:chgData name="Cicone, Laura" userId="d60addc7-6562-4f44-a0de-68d71e52773b" providerId="ADAL" clId="{F9A30C4A-BA4B-4BFD-97DF-1E09A01740E1}" dt="2022-11-15T19:14:58.802" v="51" actId="47"/>
      <pc:docMkLst>
        <pc:docMk/>
      </pc:docMkLst>
      <pc:sldChg chg="del">
        <pc:chgData name="Cicone, Laura" userId="d60addc7-6562-4f44-a0de-68d71e52773b" providerId="ADAL" clId="{F9A30C4A-BA4B-4BFD-97DF-1E09A01740E1}" dt="2022-10-25T16:12:04.113" v="41" actId="47"/>
        <pc:sldMkLst>
          <pc:docMk/>
          <pc:sldMk cId="4081035233" sldId="259"/>
        </pc:sldMkLst>
      </pc:sldChg>
      <pc:sldChg chg="del">
        <pc:chgData name="Cicone, Laura" userId="d60addc7-6562-4f44-a0de-68d71e52773b" providerId="ADAL" clId="{F9A30C4A-BA4B-4BFD-97DF-1E09A01740E1}" dt="2022-11-15T19:14:58.802" v="51" actId="47"/>
        <pc:sldMkLst>
          <pc:docMk/>
          <pc:sldMk cId="3476258832" sldId="266"/>
        </pc:sldMkLst>
      </pc:sldChg>
      <pc:sldChg chg="modSp mod modNotesTx">
        <pc:chgData name="Cicone, Laura" userId="d60addc7-6562-4f44-a0de-68d71e52773b" providerId="ADAL" clId="{F9A30C4A-BA4B-4BFD-97DF-1E09A01740E1}" dt="2022-11-15T19:14:30.337" v="47"/>
        <pc:sldMkLst>
          <pc:docMk/>
          <pc:sldMk cId="3380238284" sldId="273"/>
        </pc:sldMkLst>
        <pc:spChg chg="mod">
          <ac:chgData name="Cicone, Laura" userId="d60addc7-6562-4f44-a0de-68d71e52773b" providerId="ADAL" clId="{F9A30C4A-BA4B-4BFD-97DF-1E09A01740E1}" dt="2022-10-25T11:50:49.987" v="38" actId="1036"/>
          <ac:spMkLst>
            <pc:docMk/>
            <pc:sldMk cId="3380238284" sldId="273"/>
            <ac:spMk id="4" creationId="{A3560EF0-DF41-40A6-889B-45B12E8526AE}"/>
          </ac:spMkLst>
        </pc:spChg>
      </pc:sldChg>
      <pc:sldChg chg="del">
        <pc:chgData name="Cicone, Laura" userId="d60addc7-6562-4f44-a0de-68d71e52773b" providerId="ADAL" clId="{F9A30C4A-BA4B-4BFD-97DF-1E09A01740E1}" dt="2022-11-15T19:14:58.802" v="51" actId="47"/>
        <pc:sldMkLst>
          <pc:docMk/>
          <pc:sldMk cId="1102559366" sldId="274"/>
        </pc:sldMkLst>
      </pc:sldChg>
      <pc:sldChg chg="modSp mod">
        <pc:chgData name="Cicone, Laura" userId="d60addc7-6562-4f44-a0de-68d71e52773b" providerId="ADAL" clId="{F9A30C4A-BA4B-4BFD-97DF-1E09A01740E1}" dt="2022-10-25T11:48:53.137" v="26" actId="14826"/>
        <pc:sldMkLst>
          <pc:docMk/>
          <pc:sldMk cId="65851916" sldId="278"/>
        </pc:sldMkLst>
        <pc:spChg chg="mod">
          <ac:chgData name="Cicone, Laura" userId="d60addc7-6562-4f44-a0de-68d71e52773b" providerId="ADAL" clId="{F9A30C4A-BA4B-4BFD-97DF-1E09A01740E1}" dt="2022-10-25T11:47:26.498" v="19" actId="1036"/>
          <ac:spMkLst>
            <pc:docMk/>
            <pc:sldMk cId="65851916" sldId="278"/>
            <ac:spMk id="4" creationId="{46BE5F69-E9BC-41C7-BF6B-EB4B224032B2}"/>
          </ac:spMkLst>
        </pc:spChg>
        <pc:picChg chg="mod">
          <ac:chgData name="Cicone, Laura" userId="d60addc7-6562-4f44-a0de-68d71e52773b" providerId="ADAL" clId="{F9A30C4A-BA4B-4BFD-97DF-1E09A01740E1}" dt="2022-10-25T11:48:46.095" v="25" actId="14826"/>
          <ac:picMkLst>
            <pc:docMk/>
            <pc:sldMk cId="65851916" sldId="278"/>
            <ac:picMk id="23" creationId="{AE1DD9CA-8F8E-43F8-AB52-DC6B3C9FD08B}"/>
          </ac:picMkLst>
        </pc:picChg>
        <pc:picChg chg="mod">
          <ac:chgData name="Cicone, Laura" userId="d60addc7-6562-4f44-a0de-68d71e52773b" providerId="ADAL" clId="{F9A30C4A-BA4B-4BFD-97DF-1E09A01740E1}" dt="2022-10-25T11:48:53.137" v="26" actId="14826"/>
          <ac:picMkLst>
            <pc:docMk/>
            <pc:sldMk cId="65851916" sldId="278"/>
            <ac:picMk id="25" creationId="{7133D1E7-FA07-44D0-9EB0-EA49F78B8931}"/>
          </ac:picMkLst>
        </pc:picChg>
      </pc:sldChg>
      <pc:sldChg chg="del">
        <pc:chgData name="Cicone, Laura" userId="d60addc7-6562-4f44-a0de-68d71e52773b" providerId="ADAL" clId="{F9A30C4A-BA4B-4BFD-97DF-1E09A01740E1}" dt="2022-11-15T19:13:53.583" v="43" actId="47"/>
        <pc:sldMkLst>
          <pc:docMk/>
          <pc:sldMk cId="3393598430" sldId="286"/>
        </pc:sldMkLst>
      </pc:sldChg>
      <pc:sldChg chg="del">
        <pc:chgData name="Cicone, Laura" userId="d60addc7-6562-4f44-a0de-68d71e52773b" providerId="ADAL" clId="{F9A30C4A-BA4B-4BFD-97DF-1E09A01740E1}" dt="2022-11-15T19:14:58.802" v="51" actId="47"/>
        <pc:sldMkLst>
          <pc:docMk/>
          <pc:sldMk cId="232077404" sldId="288"/>
        </pc:sldMkLst>
      </pc:sldChg>
      <pc:sldChg chg="del">
        <pc:chgData name="Cicone, Laura" userId="d60addc7-6562-4f44-a0de-68d71e52773b" providerId="ADAL" clId="{F9A30C4A-BA4B-4BFD-97DF-1E09A01740E1}" dt="2022-11-15T19:14:58.802" v="51" actId="47"/>
        <pc:sldMkLst>
          <pc:docMk/>
          <pc:sldMk cId="536406714" sldId="289"/>
        </pc:sldMkLst>
      </pc:sldChg>
      <pc:sldChg chg="add del">
        <pc:chgData name="Cicone, Laura" userId="d60addc7-6562-4f44-a0de-68d71e52773b" providerId="ADAL" clId="{F9A30C4A-BA4B-4BFD-97DF-1E09A01740E1}" dt="2022-11-15T19:14:42.086" v="50" actId="47"/>
        <pc:sldMkLst>
          <pc:docMk/>
          <pc:sldMk cId="291782386" sldId="301"/>
        </pc:sldMkLst>
      </pc:sldChg>
      <pc:sldChg chg="del">
        <pc:chgData name="Cicone, Laura" userId="d60addc7-6562-4f44-a0de-68d71e52773b" providerId="ADAL" clId="{F9A30C4A-BA4B-4BFD-97DF-1E09A01740E1}" dt="2022-11-15T19:13:42.052" v="42" actId="47"/>
        <pc:sldMkLst>
          <pc:docMk/>
          <pc:sldMk cId="1875973025" sldId="304"/>
        </pc:sldMkLst>
      </pc:sldChg>
      <pc:sldChg chg="add">
        <pc:chgData name="Cicone, Laura" userId="d60addc7-6562-4f44-a0de-68d71e52773b" providerId="ADAL" clId="{F9A30C4A-BA4B-4BFD-97DF-1E09A01740E1}" dt="2022-10-25T16:12:01.084" v="40"/>
        <pc:sldMkLst>
          <pc:docMk/>
          <pc:sldMk cId="3475956513" sldId="306"/>
        </pc:sldMkLst>
      </pc:sldChg>
      <pc:sldChg chg="modNotesTx">
        <pc:chgData name="Cicone, Laura" userId="d60addc7-6562-4f44-a0de-68d71e52773b" providerId="ADAL" clId="{F9A30C4A-BA4B-4BFD-97DF-1E09A01740E1}" dt="2022-11-15T19:14:07.741" v="45" actId="20577"/>
        <pc:sldMkLst>
          <pc:docMk/>
          <pc:sldMk cId="735882652" sldId="308"/>
        </pc:sldMkLst>
      </pc:sldChg>
    </pc:docChg>
  </pc:docChgLst>
  <pc:docChgLst>
    <pc:chgData name="Morby, Zach" userId="30320faa-25f1-4224-bab9-a848c46bfa25" providerId="ADAL" clId="{22AA83DB-AFAD-416F-9F4A-018AF8DA32A6}"/>
    <pc:docChg chg="custSel modSld">
      <pc:chgData name="Morby, Zach" userId="30320faa-25f1-4224-bab9-a848c46bfa25" providerId="ADAL" clId="{22AA83DB-AFAD-416F-9F4A-018AF8DA32A6}" dt="2022-10-28T14:03:39.563" v="7" actId="20577"/>
      <pc:docMkLst>
        <pc:docMk/>
      </pc:docMkLst>
      <pc:sldChg chg="modNotesTx">
        <pc:chgData name="Morby, Zach" userId="30320faa-25f1-4224-bab9-a848c46bfa25" providerId="ADAL" clId="{22AA83DB-AFAD-416F-9F4A-018AF8DA32A6}" dt="2022-10-28T14:03:07.011" v="0"/>
        <pc:sldMkLst>
          <pc:docMk/>
          <pc:sldMk cId="1711352330" sldId="256"/>
        </pc:sldMkLst>
      </pc:sldChg>
      <pc:sldChg chg="addSp delSp modSp mod modAnim modNotesTx">
        <pc:chgData name="Morby, Zach" userId="30320faa-25f1-4224-bab9-a848c46bfa25" providerId="ADAL" clId="{22AA83DB-AFAD-416F-9F4A-018AF8DA32A6}" dt="2022-10-28T14:03:39.563" v="7" actId="20577"/>
        <pc:sldMkLst>
          <pc:docMk/>
          <pc:sldMk cId="3380238284" sldId="273"/>
        </pc:sldMkLst>
        <pc:spChg chg="add del mod">
          <ac:chgData name="Morby, Zach" userId="30320faa-25f1-4224-bab9-a848c46bfa25" providerId="ADAL" clId="{22AA83DB-AFAD-416F-9F4A-018AF8DA32A6}" dt="2022-10-28T14:03:12.996" v="2" actId="478"/>
          <ac:spMkLst>
            <pc:docMk/>
            <pc:sldMk cId="3380238284" sldId="273"/>
            <ac:spMk id="3" creationId="{31F2B7B8-F7E0-41A1-93A4-8DD3EEAA2C8E}"/>
          </ac:spMkLst>
        </pc:spChg>
        <pc:spChg chg="del">
          <ac:chgData name="Morby, Zach" userId="30320faa-25f1-4224-bab9-a848c46bfa25" providerId="ADAL" clId="{22AA83DB-AFAD-416F-9F4A-018AF8DA32A6}" dt="2022-10-28T14:03:12.086" v="1" actId="478"/>
          <ac:spMkLst>
            <pc:docMk/>
            <pc:sldMk cId="3380238284" sldId="273"/>
            <ac:spMk id="4" creationId="{A3560EF0-DF41-40A6-889B-45B12E8526AE}"/>
          </ac:spMkLst>
        </pc:spChg>
        <pc:picChg chg="add mod">
          <ac:chgData name="Morby, Zach" userId="30320faa-25f1-4224-bab9-a848c46bfa25" providerId="ADAL" clId="{22AA83DB-AFAD-416F-9F4A-018AF8DA32A6}" dt="2022-10-28T14:03:35.555" v="6" actId="1076"/>
          <ac:picMkLst>
            <pc:docMk/>
            <pc:sldMk cId="3380238284" sldId="273"/>
            <ac:picMk id="6" creationId="{F91DDE27-7860-441B-B6DA-011A65F0257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The Florida Keys Marathon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The Florida Keys Marathon International Airport, impacts for District 6,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Florida Keys Marathon International Airport created 1,713 jobs earning $80.2 million in payroll, contributed $131 million in value added, and generated a total economic impact (output) of $235 million.</a:t>
            </a:r>
          </a:p>
          <a:p>
            <a:endParaRPr lang="en-US" dirty="0"/>
          </a:p>
          <a:p>
            <a:r>
              <a:rPr lang="en-US" dirty="0"/>
              <a:t>This includes direct impacts of 1,056 jobs earning $46.0 million in payroll, contributing $71.2 million in value added, and generating a total economic impact (output) of $126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657 jobs earning $34.2 million in payroll, contributing $59.7 million in value added, and generating a total economic impact (output) of $109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The Florida Keys Marathon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6 created 352,970 jobs earning $19.3 billion in payroll, contributed $32.8 billion in value added, and generated a total economic impact (output) of $60.9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189225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The Florida Keys Marathon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192DC25A-CA0A-4EC5-917D-F238ECCBA2C6}"/>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475956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976778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7358826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The Florida Keys Marathon International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73844"/>
            <a:ext cx="10515600" cy="1325563"/>
          </a:xfrm>
        </p:spPr>
        <p:txBody>
          <a:bodyPr/>
          <a:lstStyle/>
          <a:p>
            <a:r>
              <a:rPr lang="en-US" dirty="0"/>
              <a:t>TOTAL The Florida Keys Marathon </a:t>
            </a:r>
            <a:br>
              <a:rPr lang="en-US" dirty="0"/>
            </a:br>
            <a:r>
              <a:rPr lang="en-US" dirty="0"/>
              <a:t>International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$80.2</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$131</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$235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1,713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MTH">
            <a:hlinkClick r:id="" action="ppaction://media"/>
            <a:extLst>
              <a:ext uri="{FF2B5EF4-FFF2-40B4-BE49-F238E27FC236}">
                <a16:creationId xmlns:a16="http://schemas.microsoft.com/office/drawing/2014/main" id="{F91DDE27-7860-441B-B6DA-011A65F0257D}"/>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43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41554397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9912576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3579454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6815310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520896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5829F15E-5E10-4FD6-AE93-1EA671C0229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495EBF60-C8D8-477C-828F-14A5BD36F4EE}"/>
              </a:ext>
            </a:extLst>
          </p:cNvPr>
          <p:cNvPicPr>
            <a:picLocks noChangeAspect="1"/>
          </p:cNvPicPr>
          <p:nvPr/>
        </p:nvPicPr>
        <p:blipFill rotWithShape="1">
          <a:blip r:embed="rId3">
            <a:extLst>
              <a:ext uri="{28A0092B-C50C-407E-A947-70E740481C1C}">
                <a14:useLocalDpi xmlns:a14="http://schemas.microsoft.com/office/drawing/2010/main" val="0"/>
              </a:ext>
            </a:extLst>
          </a:blip>
          <a:srcRect l="16249" t="2120" r="4364" b="13031"/>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6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$19.3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352,970</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C8278E34-3613-45B8-97FB-AF95DE1F51D9}"/>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6565429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3017</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The Florida Keys Marathon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The Florida Keys Marathon International Airport’s Total Economic Impact</vt:lpstr>
      <vt:lpstr>On-Airport Impacts</vt:lpstr>
      <vt:lpstr>Visitor Spending Impacts (Off-Airport)</vt:lpstr>
      <vt:lpstr>Airport Economic Impact Results</vt:lpstr>
      <vt:lpstr>TOTAL The Florida Keys Marathon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6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2022-12-07T21:05:13Z</dcterms:modified>
</cp:coreProperties>
</file>