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66" r:id="rId23"/>
    <p:sldId id="288" r:id="rId24"/>
    <p:sldId id="289" r:id="rId25"/>
    <p:sldId id="274" r:id="rId26"/>
    <p:sldId id="295" r:id="rId27"/>
    <p:sldId id="280" r:id="rId28"/>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59095B-E89A-422F-A593-71F05FD635D0}" v="1" dt="2022-12-07T21:01:18.1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396" autoAdjust="0"/>
  </p:normalViewPr>
  <p:slideViewPr>
    <p:cSldViewPr snapToGrid="0">
      <p:cViewPr varScale="1">
        <p:scale>
          <a:sx n="88" d="100"/>
          <a:sy n="88" d="100"/>
        </p:scale>
        <p:origin x="1377"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1D15F3FD-AE72-413E-B69D-FECCBA87A3B1}"/>
    <pc:docChg chg="delSld modSld">
      <pc:chgData name="Costner, Bayley" userId="2a58abfe-bf9e-4cc1-9dde-744d7a979601" providerId="ADAL" clId="{1D15F3FD-AE72-413E-B69D-FECCBA87A3B1}" dt="2022-10-19T16:34:40.827" v="182" actId="14826"/>
      <pc:docMkLst>
        <pc:docMk/>
      </pc:docMkLst>
      <pc:sldChg chg="modSp modNotesTx">
        <pc:chgData name="Costner, Bayley" userId="2a58abfe-bf9e-4cc1-9dde-744d7a979601" providerId="ADAL" clId="{1D15F3FD-AE72-413E-B69D-FECCBA87A3B1}" dt="2022-10-19T16:20:32.371" v="1" actId="20577"/>
        <pc:sldMkLst>
          <pc:docMk/>
          <pc:sldMk cId="1711352330" sldId="256"/>
        </pc:sldMkLst>
        <pc:spChg chg="mod">
          <ac:chgData name="Costner, Bayley" userId="2a58abfe-bf9e-4cc1-9dde-744d7a979601" providerId="ADAL" clId="{1D15F3FD-AE72-413E-B69D-FECCBA87A3B1}" dt="2022-10-19T16:13:22.992" v="0"/>
          <ac:spMkLst>
            <pc:docMk/>
            <pc:sldMk cId="1711352330" sldId="256"/>
            <ac:spMk id="3" creationId="{931932A1-7454-4B78-B394-3713697727FA}"/>
          </ac:spMkLst>
        </pc:spChg>
      </pc:sldChg>
      <pc:sldChg chg="modNotes modNotesTx">
        <pc:chgData name="Costner, Bayley" userId="2a58abfe-bf9e-4cc1-9dde-744d7a979601" providerId="ADAL" clId="{1D15F3FD-AE72-413E-B69D-FECCBA87A3B1}" dt="2022-10-19T16:20:52.109" v="23" actId="20577"/>
        <pc:sldMkLst>
          <pc:docMk/>
          <pc:sldMk cId="412258708" sldId="270"/>
        </pc:sldMkLst>
      </pc:sldChg>
      <pc:sldChg chg="modSp modNotes">
        <pc:chgData name="Costner, Bayley" userId="2a58abfe-bf9e-4cc1-9dde-744d7a979601" providerId="ADAL" clId="{1D15F3FD-AE72-413E-B69D-FECCBA87A3B1}" dt="2022-10-19T16:13:22.992" v="0"/>
        <pc:sldMkLst>
          <pc:docMk/>
          <pc:sldMk cId="3380238284" sldId="273"/>
        </pc:sldMkLst>
        <pc:spChg chg="mod">
          <ac:chgData name="Costner, Bayley" userId="2a58abfe-bf9e-4cc1-9dde-744d7a979601" providerId="ADAL" clId="{1D15F3FD-AE72-413E-B69D-FECCBA87A3B1}" dt="2022-10-19T16:13:22.992" v="0"/>
          <ac:spMkLst>
            <pc:docMk/>
            <pc:sldMk cId="3380238284" sldId="273"/>
            <ac:spMk id="4" creationId="{A3560EF0-DF41-40A6-889B-45B12E8526AE}"/>
          </ac:spMkLst>
        </pc:spChg>
      </pc:sldChg>
      <pc:sldChg chg="del">
        <pc:chgData name="Costner, Bayley" userId="2a58abfe-bf9e-4cc1-9dde-744d7a979601" providerId="ADAL" clId="{1D15F3FD-AE72-413E-B69D-FECCBA87A3B1}" dt="2022-10-19T16:33:27.412" v="179" actId="2696"/>
        <pc:sldMkLst>
          <pc:docMk/>
          <pc:sldMk cId="3015444443" sldId="277"/>
        </pc:sldMkLst>
      </pc:sldChg>
      <pc:sldChg chg="modSp mod modNotes modNotesTx">
        <pc:chgData name="Costner, Bayley" userId="2a58abfe-bf9e-4cc1-9dde-744d7a979601" providerId="ADAL" clId="{1D15F3FD-AE72-413E-B69D-FECCBA87A3B1}" dt="2022-10-19T16:34:22.709" v="181" actId="14826"/>
        <pc:sldMkLst>
          <pc:docMk/>
          <pc:sldMk cId="65851916" sldId="278"/>
        </pc:sldMkLst>
        <pc:spChg chg="mod">
          <ac:chgData name="Costner, Bayley" userId="2a58abfe-bf9e-4cc1-9dde-744d7a979601" providerId="ADAL" clId="{1D15F3FD-AE72-413E-B69D-FECCBA87A3B1}" dt="2022-10-19T16:13:22.992" v="0"/>
          <ac:spMkLst>
            <pc:docMk/>
            <pc:sldMk cId="65851916" sldId="278"/>
            <ac:spMk id="4" creationId="{46BE5F69-E9BC-41C7-BF6B-EB4B224032B2}"/>
          </ac:spMkLst>
        </pc:spChg>
        <pc:spChg chg="mod">
          <ac:chgData name="Costner, Bayley" userId="2a58abfe-bf9e-4cc1-9dde-744d7a979601" providerId="ADAL" clId="{1D15F3FD-AE72-413E-B69D-FECCBA87A3B1}" dt="2022-10-19T16:31:51.447" v="30" actId="20577"/>
          <ac:spMkLst>
            <pc:docMk/>
            <pc:sldMk cId="65851916" sldId="278"/>
            <ac:spMk id="27" creationId="{1CF04D93-3E9C-4C93-BD11-1AB334ECA8EC}"/>
          </ac:spMkLst>
        </pc:spChg>
        <pc:spChg chg="mod">
          <ac:chgData name="Costner, Bayley" userId="2a58abfe-bf9e-4cc1-9dde-744d7a979601" providerId="ADAL" clId="{1D15F3FD-AE72-413E-B69D-FECCBA87A3B1}" dt="2022-10-19T16:31:54.827" v="34" actId="20577"/>
          <ac:spMkLst>
            <pc:docMk/>
            <pc:sldMk cId="65851916" sldId="278"/>
            <ac:spMk id="28" creationId="{4A74CDCB-94E0-4602-A364-BEBAB933C949}"/>
          </ac:spMkLst>
        </pc:spChg>
        <pc:spChg chg="mod">
          <ac:chgData name="Costner, Bayley" userId="2a58abfe-bf9e-4cc1-9dde-744d7a979601" providerId="ADAL" clId="{1D15F3FD-AE72-413E-B69D-FECCBA87A3B1}" dt="2022-10-19T16:31:58.204" v="38" actId="20577"/>
          <ac:spMkLst>
            <pc:docMk/>
            <pc:sldMk cId="65851916" sldId="278"/>
            <ac:spMk id="29" creationId="{C1505505-BB78-40E3-B8B6-4C8BE22EB53C}"/>
          </ac:spMkLst>
        </pc:spChg>
        <pc:spChg chg="mod">
          <ac:chgData name="Costner, Bayley" userId="2a58abfe-bf9e-4cc1-9dde-744d7a979601" providerId="ADAL" clId="{1D15F3FD-AE72-413E-B69D-FECCBA87A3B1}" dt="2022-10-19T16:31:48.241" v="26" actId="20577"/>
          <ac:spMkLst>
            <pc:docMk/>
            <pc:sldMk cId="65851916" sldId="278"/>
            <ac:spMk id="34" creationId="{37703234-D993-4C43-91A3-E55AA7BD1D32}"/>
          </ac:spMkLst>
        </pc:spChg>
        <pc:picChg chg="mod">
          <ac:chgData name="Costner, Bayley" userId="2a58abfe-bf9e-4cc1-9dde-744d7a979601" providerId="ADAL" clId="{1D15F3FD-AE72-413E-B69D-FECCBA87A3B1}" dt="2022-10-19T16:34:13.216" v="180" actId="14826"/>
          <ac:picMkLst>
            <pc:docMk/>
            <pc:sldMk cId="65851916" sldId="278"/>
            <ac:picMk id="23" creationId="{AE1DD9CA-8F8E-43F8-AB52-DC6B3C9FD08B}"/>
          </ac:picMkLst>
        </pc:picChg>
        <pc:picChg chg="mod">
          <ac:chgData name="Costner, Bayley" userId="2a58abfe-bf9e-4cc1-9dde-744d7a979601" providerId="ADAL" clId="{1D15F3FD-AE72-413E-B69D-FECCBA87A3B1}" dt="2022-10-19T16:34:22.709" v="181" actId="14826"/>
          <ac:picMkLst>
            <pc:docMk/>
            <pc:sldMk cId="65851916" sldId="278"/>
            <ac:picMk id="25" creationId="{7133D1E7-FA07-44D0-9EB0-EA49F78B8931}"/>
          </ac:picMkLst>
        </pc:picChg>
      </pc:sldChg>
      <pc:sldChg chg="modNotes">
        <pc:chgData name="Costner, Bayley" userId="2a58abfe-bf9e-4cc1-9dde-744d7a979601" providerId="ADAL" clId="{1D15F3FD-AE72-413E-B69D-FECCBA87A3B1}" dt="2022-10-19T16:13:22.992" v="0"/>
        <pc:sldMkLst>
          <pc:docMk/>
          <pc:sldMk cId="3393598430" sldId="286"/>
        </pc:sldMkLst>
      </pc:sldChg>
      <pc:sldChg chg="modSp">
        <pc:chgData name="Costner, Bayley" userId="2a58abfe-bf9e-4cc1-9dde-744d7a979601" providerId="ADAL" clId="{1D15F3FD-AE72-413E-B69D-FECCBA87A3B1}" dt="2022-10-19T16:34:40.827" v="182" actId="14826"/>
        <pc:sldMkLst>
          <pc:docMk/>
          <pc:sldMk cId="848908219" sldId="295"/>
        </pc:sldMkLst>
        <pc:picChg chg="mod">
          <ac:chgData name="Costner, Bayley" userId="2a58abfe-bf9e-4cc1-9dde-744d7a979601" providerId="ADAL" clId="{1D15F3FD-AE72-413E-B69D-FECCBA87A3B1}" dt="2022-10-19T16:34:40.827" v="182" actId="14826"/>
          <ac:picMkLst>
            <pc:docMk/>
            <pc:sldMk cId="848908219" sldId="295"/>
            <ac:picMk id="24" creationId="{1626B609-2C65-4467-B199-99ADB73ADD48}"/>
          </ac:picMkLst>
        </pc:picChg>
      </pc:sldChg>
      <pc:sldChg chg="del">
        <pc:chgData name="Costner, Bayley" userId="2a58abfe-bf9e-4cc1-9dde-744d7a979601" providerId="ADAL" clId="{1D15F3FD-AE72-413E-B69D-FECCBA87A3B1}" dt="2022-10-19T16:33:27.412" v="179" actId="2696"/>
        <pc:sldMkLst>
          <pc:docMk/>
          <pc:sldMk cId="2857163895" sldId="296"/>
        </pc:sldMkLst>
      </pc:sldChg>
      <pc:sldChg chg="del">
        <pc:chgData name="Costner, Bayley" userId="2a58abfe-bf9e-4cc1-9dde-744d7a979601" providerId="ADAL" clId="{1D15F3FD-AE72-413E-B69D-FECCBA87A3B1}" dt="2022-10-19T16:33:27.412" v="179" actId="2696"/>
        <pc:sldMkLst>
          <pc:docMk/>
          <pc:sldMk cId="2730844521" sldId="297"/>
        </pc:sldMkLst>
      </pc:sldChg>
      <pc:sldChg chg="del">
        <pc:chgData name="Costner, Bayley" userId="2a58abfe-bf9e-4cc1-9dde-744d7a979601" providerId="ADAL" clId="{1D15F3FD-AE72-413E-B69D-FECCBA87A3B1}" dt="2022-10-19T16:33:27.412" v="179" actId="2696"/>
        <pc:sldMkLst>
          <pc:docMk/>
          <pc:sldMk cId="1909763988" sldId="298"/>
        </pc:sldMkLst>
      </pc:sldChg>
      <pc:sldChg chg="del">
        <pc:chgData name="Costner, Bayley" userId="2a58abfe-bf9e-4cc1-9dde-744d7a979601" providerId="ADAL" clId="{1D15F3FD-AE72-413E-B69D-FECCBA87A3B1}" dt="2022-10-19T16:33:27.412" v="179" actId="2696"/>
        <pc:sldMkLst>
          <pc:docMk/>
          <pc:sldMk cId="3656542971" sldId="299"/>
        </pc:sldMkLst>
      </pc:sldChg>
      <pc:sldChg chg="del">
        <pc:chgData name="Costner, Bayley" userId="2a58abfe-bf9e-4cc1-9dde-744d7a979601" providerId="ADAL" clId="{1D15F3FD-AE72-413E-B69D-FECCBA87A3B1}" dt="2022-10-19T16:33:27.412" v="179" actId="2696"/>
        <pc:sldMkLst>
          <pc:docMk/>
          <pc:sldMk cId="1174635175" sldId="300"/>
        </pc:sldMkLst>
      </pc:sldChg>
      <pc:sldChg chg="modSp">
        <pc:chgData name="Costner, Bayley" userId="2a58abfe-bf9e-4cc1-9dde-744d7a979601" providerId="ADAL" clId="{1D15F3FD-AE72-413E-B69D-FECCBA87A3B1}" dt="2022-10-19T16:13:22.992" v="0"/>
        <pc:sldMkLst>
          <pc:docMk/>
          <pc:sldMk cId="1002511331" sldId="302"/>
        </pc:sldMkLst>
        <pc:spChg chg="mod">
          <ac:chgData name="Costner, Bayley" userId="2a58abfe-bf9e-4cc1-9dde-744d7a979601" providerId="ADAL" clId="{1D15F3FD-AE72-413E-B69D-FECCBA87A3B1}" dt="2022-10-19T16:13:22.992" v="0"/>
          <ac:spMkLst>
            <pc:docMk/>
            <pc:sldMk cId="1002511331" sldId="302"/>
            <ac:spMk id="4" creationId="{46BE5F69-E9BC-41C7-BF6B-EB4B224032B2}"/>
          </ac:spMkLst>
        </pc:spChg>
      </pc:sldChg>
    </pc:docChg>
  </pc:docChgLst>
  <pc:docChgLst>
    <pc:chgData name="Sheth, Rohan" userId="0b6da9f0-4e13-4f6a-80ee-55c9a7700dcb" providerId="ADAL" clId="{2059095B-E89A-422F-A593-71F05FD635D0}"/>
    <pc:docChg chg="undo custSel modSld">
      <pc:chgData name="Sheth, Rohan" userId="0b6da9f0-4e13-4f6a-80ee-55c9a7700dcb" providerId="ADAL" clId="{2059095B-E89A-422F-A593-71F05FD635D0}" dt="2022-12-07T21:01:18.144" v="29"/>
      <pc:docMkLst>
        <pc:docMk/>
      </pc:docMkLst>
      <pc:sldChg chg="modNotesTx">
        <pc:chgData name="Sheth, Rohan" userId="0b6da9f0-4e13-4f6a-80ee-55c9a7700dcb" providerId="ADAL" clId="{2059095B-E89A-422F-A593-71F05FD635D0}" dt="2022-11-07T19:44:48.244" v="27" actId="20577"/>
        <pc:sldMkLst>
          <pc:docMk/>
          <pc:sldMk cId="65851916" sldId="278"/>
        </pc:sldMkLst>
      </pc:sldChg>
      <pc:sldChg chg="addSp delSp modSp mod">
        <pc:chgData name="Sheth, Rohan" userId="0b6da9f0-4e13-4f6a-80ee-55c9a7700dcb" providerId="ADAL" clId="{2059095B-E89A-422F-A593-71F05FD635D0}" dt="2022-12-07T21:01:18.144" v="29"/>
        <pc:sldMkLst>
          <pc:docMk/>
          <pc:sldMk cId="473374403" sldId="306"/>
        </pc:sldMkLst>
        <pc:picChg chg="del">
          <ac:chgData name="Sheth, Rohan" userId="0b6da9f0-4e13-4f6a-80ee-55c9a7700dcb" providerId="ADAL" clId="{2059095B-E89A-422F-A593-71F05FD635D0}" dt="2022-12-07T21:01:17.751" v="28" actId="478"/>
          <ac:picMkLst>
            <pc:docMk/>
            <pc:sldMk cId="473374403" sldId="306"/>
            <ac:picMk id="3" creationId="{D82025A8-C9E6-4796-9C09-8C2D1EE75679}"/>
          </ac:picMkLst>
        </pc:picChg>
        <pc:picChg chg="add mod">
          <ac:chgData name="Sheth, Rohan" userId="0b6da9f0-4e13-4f6a-80ee-55c9a7700dcb" providerId="ADAL" clId="{2059095B-E89A-422F-A593-71F05FD635D0}" dt="2022-12-07T21:01:18.144" v="29"/>
          <ac:picMkLst>
            <pc:docMk/>
            <pc:sldMk cId="473374403" sldId="306"/>
            <ac:picMk id="11" creationId="{407A79A1-F902-46E3-A711-183F1841D09D}"/>
          </ac:picMkLst>
        </pc:picChg>
      </pc:sldChg>
    </pc:docChg>
  </pc:docChgLst>
  <pc:docChgLst>
    <pc:chgData name="Morby, Zach" userId="30320faa-25f1-4224-bab9-a848c46bfa25" providerId="ADAL" clId="{62C461C9-7172-49F0-B7DB-769AD2B609EC}"/>
    <pc:docChg chg="custSel modSld">
      <pc:chgData name="Morby, Zach" userId="30320faa-25f1-4224-bab9-a848c46bfa25" providerId="ADAL" clId="{62C461C9-7172-49F0-B7DB-769AD2B609EC}" dt="2022-10-28T12:54:56.702" v="7" actId="1076"/>
      <pc:docMkLst>
        <pc:docMk/>
      </pc:docMkLst>
      <pc:sldChg chg="modNotesTx">
        <pc:chgData name="Morby, Zach" userId="30320faa-25f1-4224-bab9-a848c46bfa25" providerId="ADAL" clId="{62C461C9-7172-49F0-B7DB-769AD2B609EC}" dt="2022-10-28T12:54:29.471" v="0"/>
        <pc:sldMkLst>
          <pc:docMk/>
          <pc:sldMk cId="1711352330" sldId="256"/>
        </pc:sldMkLst>
      </pc:sldChg>
      <pc:sldChg chg="addSp delSp modSp mod modAnim modNotesTx">
        <pc:chgData name="Morby, Zach" userId="30320faa-25f1-4224-bab9-a848c46bfa25" providerId="ADAL" clId="{62C461C9-7172-49F0-B7DB-769AD2B609EC}" dt="2022-10-28T12:54:56.702" v="7" actId="1076"/>
        <pc:sldMkLst>
          <pc:docMk/>
          <pc:sldMk cId="3380238284" sldId="273"/>
        </pc:sldMkLst>
        <pc:spChg chg="add del mod">
          <ac:chgData name="Morby, Zach" userId="30320faa-25f1-4224-bab9-a848c46bfa25" providerId="ADAL" clId="{62C461C9-7172-49F0-B7DB-769AD2B609EC}" dt="2022-10-28T12:54:35.327" v="2" actId="478"/>
          <ac:spMkLst>
            <pc:docMk/>
            <pc:sldMk cId="3380238284" sldId="273"/>
            <ac:spMk id="3" creationId="{5D1EAD02-83A9-4A69-BBAB-1D3486995A8D}"/>
          </ac:spMkLst>
        </pc:spChg>
        <pc:spChg chg="del">
          <ac:chgData name="Morby, Zach" userId="30320faa-25f1-4224-bab9-a848c46bfa25" providerId="ADAL" clId="{62C461C9-7172-49F0-B7DB-769AD2B609EC}" dt="2022-10-28T12:54:34.544" v="1" actId="478"/>
          <ac:spMkLst>
            <pc:docMk/>
            <pc:sldMk cId="3380238284" sldId="273"/>
            <ac:spMk id="4" creationId="{A3560EF0-DF41-40A6-889B-45B12E8526AE}"/>
          </ac:spMkLst>
        </pc:spChg>
        <pc:picChg chg="add mod">
          <ac:chgData name="Morby, Zach" userId="30320faa-25f1-4224-bab9-a848c46bfa25" providerId="ADAL" clId="{62C461C9-7172-49F0-B7DB-769AD2B609EC}" dt="2022-10-28T12:54:56.702" v="7" actId="1076"/>
          <ac:picMkLst>
            <pc:docMk/>
            <pc:sldMk cId="3380238284" sldId="273"/>
            <ac:picMk id="6" creationId="{E9F33E16-1C2D-46CA-9097-336C019346F3}"/>
          </ac:picMkLst>
        </pc:picChg>
      </pc:sldChg>
    </pc:docChg>
  </pc:docChgLst>
  <pc:docChgLst>
    <pc:chgData name="Cicone, Laura" userId="d60addc7-6562-4f44-a0de-68d71e52773b" providerId="ADAL" clId="{2C48FC0E-6685-4C06-9623-44895FCB2C23}"/>
    <pc:docChg chg="addSld delSld modSld">
      <pc:chgData name="Cicone, Laura" userId="d60addc7-6562-4f44-a0de-68d71e52773b" providerId="ADAL" clId="{2C48FC0E-6685-4C06-9623-44895FCB2C23}" dt="2022-11-15T16:37:38.632" v="10" actId="47"/>
      <pc:docMkLst>
        <pc:docMk/>
      </pc:docMkLst>
      <pc:sldChg chg="del">
        <pc:chgData name="Cicone, Laura" userId="d60addc7-6562-4f44-a0de-68d71e52773b" providerId="ADAL" clId="{2C48FC0E-6685-4C06-9623-44895FCB2C23}" dt="2022-10-25T16:03:47.607" v="2" actId="47"/>
        <pc:sldMkLst>
          <pc:docMk/>
          <pc:sldMk cId="4081035233" sldId="259"/>
        </pc:sldMkLst>
      </pc:sldChg>
      <pc:sldChg chg="modNotesTx">
        <pc:chgData name="Cicone, Laura" userId="d60addc7-6562-4f44-a0de-68d71e52773b" providerId="ADAL" clId="{2C48FC0E-6685-4C06-9623-44895FCB2C23}" dt="2022-11-15T16:37:28.761" v="9"/>
        <pc:sldMkLst>
          <pc:docMk/>
          <pc:sldMk cId="3380238284" sldId="273"/>
        </pc:sldMkLst>
      </pc:sldChg>
      <pc:sldChg chg="modSp mod">
        <pc:chgData name="Cicone, Laura" userId="d60addc7-6562-4f44-a0de-68d71e52773b" providerId="ADAL" clId="{2C48FC0E-6685-4C06-9623-44895FCB2C23}" dt="2022-10-20T20:26:24.751" v="0" actId="255"/>
        <pc:sldMkLst>
          <pc:docMk/>
          <pc:sldMk cId="65851916" sldId="278"/>
        </pc:sldMkLst>
        <pc:spChg chg="mod">
          <ac:chgData name="Cicone, Laura" userId="d60addc7-6562-4f44-a0de-68d71e52773b" providerId="ADAL" clId="{2C48FC0E-6685-4C06-9623-44895FCB2C23}" dt="2022-10-20T20:26:24.751" v="0" actId="255"/>
          <ac:spMkLst>
            <pc:docMk/>
            <pc:sldMk cId="65851916" sldId="278"/>
            <ac:spMk id="28" creationId="{4A74CDCB-94E0-4602-A364-BEBAB933C949}"/>
          </ac:spMkLst>
        </pc:spChg>
      </pc:sldChg>
      <pc:sldChg chg="del">
        <pc:chgData name="Cicone, Laura" userId="d60addc7-6562-4f44-a0de-68d71e52773b" providerId="ADAL" clId="{2C48FC0E-6685-4C06-9623-44895FCB2C23}" dt="2022-11-15T16:37:02.910" v="4" actId="47"/>
        <pc:sldMkLst>
          <pc:docMk/>
          <pc:sldMk cId="3393598430" sldId="286"/>
        </pc:sldMkLst>
      </pc:sldChg>
      <pc:sldChg chg="del">
        <pc:chgData name="Cicone, Laura" userId="d60addc7-6562-4f44-a0de-68d71e52773b" providerId="ADAL" clId="{2C48FC0E-6685-4C06-9623-44895FCB2C23}" dt="2022-11-15T16:37:38.632" v="10" actId="47"/>
        <pc:sldMkLst>
          <pc:docMk/>
          <pc:sldMk cId="291782386" sldId="301"/>
        </pc:sldMkLst>
      </pc:sldChg>
      <pc:sldChg chg="del">
        <pc:chgData name="Cicone, Laura" userId="d60addc7-6562-4f44-a0de-68d71e52773b" providerId="ADAL" clId="{2C48FC0E-6685-4C06-9623-44895FCB2C23}" dt="2022-11-15T16:36:50.115" v="3" actId="47"/>
        <pc:sldMkLst>
          <pc:docMk/>
          <pc:sldMk cId="1875973025" sldId="304"/>
        </pc:sldMkLst>
      </pc:sldChg>
      <pc:sldChg chg="add">
        <pc:chgData name="Cicone, Laura" userId="d60addc7-6562-4f44-a0de-68d71e52773b" providerId="ADAL" clId="{2C48FC0E-6685-4C06-9623-44895FCB2C23}" dt="2022-10-25T16:03:44.516" v="1"/>
        <pc:sldMkLst>
          <pc:docMk/>
          <pc:sldMk cId="473374403" sldId="306"/>
        </pc:sldMkLst>
      </pc:sldChg>
      <pc:sldChg chg="modNotesTx">
        <pc:chgData name="Cicone, Laura" userId="d60addc7-6562-4f44-a0de-68d71e52773b" providerId="ADAL" clId="{2C48FC0E-6685-4C06-9623-44895FCB2C23}" dt="2022-11-15T16:37:10.301" v="6" actId="20577"/>
        <pc:sldMkLst>
          <pc:docMk/>
          <pc:sldMk cId="1593272482" sldId="308"/>
        </pc:sldMkLst>
      </pc:sldChg>
    </pc:docChg>
  </pc:docChgLst>
  <pc:docChgLst>
    <pc:chgData name="Merry, Meg" userId="52abaa17-2ab0-4519-8e41-45b524f6a3b3" providerId="ADAL" clId="{78004E96-4F3D-4B1E-A806-0C4334ACE816}"/>
    <pc:docChg chg="modSld">
      <pc:chgData name="Merry, Meg" userId="52abaa17-2ab0-4519-8e41-45b524f6a3b3" providerId="ADAL" clId="{78004E96-4F3D-4B1E-A806-0C4334ACE816}" dt="2022-11-08T21:00:47.095" v="4" actId="18131"/>
      <pc:docMkLst>
        <pc:docMk/>
      </pc:docMkLst>
      <pc:sldChg chg="modSp mod">
        <pc:chgData name="Merry, Meg" userId="52abaa17-2ab0-4519-8e41-45b524f6a3b3" providerId="ADAL" clId="{78004E96-4F3D-4B1E-A806-0C4334ACE816}" dt="2022-11-08T21:00:28.384" v="1" actId="255"/>
        <pc:sldMkLst>
          <pc:docMk/>
          <pc:sldMk cId="1102559366" sldId="274"/>
        </pc:sldMkLst>
        <pc:spChg chg="mod">
          <ac:chgData name="Merry, Meg" userId="52abaa17-2ab0-4519-8e41-45b524f6a3b3" providerId="ADAL" clId="{78004E96-4F3D-4B1E-A806-0C4334ACE816}" dt="2022-11-08T21:00:28.384" v="1" actId="255"/>
          <ac:spMkLst>
            <pc:docMk/>
            <pc:sldMk cId="1102559366" sldId="274"/>
            <ac:spMk id="44" creationId="{E46410AA-9335-4C3E-AEEE-43614C70E64D}"/>
          </ac:spMkLst>
        </pc:spChg>
      </pc:sldChg>
      <pc:sldChg chg="modSp mod">
        <pc:chgData name="Merry, Meg" userId="52abaa17-2ab0-4519-8e41-45b524f6a3b3" providerId="ADAL" clId="{78004E96-4F3D-4B1E-A806-0C4334ACE816}" dt="2022-11-08T21:00:47.095" v="4" actId="18131"/>
        <pc:sldMkLst>
          <pc:docMk/>
          <pc:sldMk cId="848908219" sldId="295"/>
        </pc:sldMkLst>
        <pc:spChg chg="mod">
          <ac:chgData name="Merry, Meg" userId="52abaa17-2ab0-4519-8e41-45b524f6a3b3" providerId="ADAL" clId="{78004E96-4F3D-4B1E-A806-0C4334ACE816}" dt="2022-11-08T21:00:33.248" v="2" actId="255"/>
          <ac:spMkLst>
            <pc:docMk/>
            <pc:sldMk cId="848908219" sldId="295"/>
            <ac:spMk id="34" creationId="{49BEB672-5087-49D5-925B-410D7FCB2E0D}"/>
          </ac:spMkLst>
        </pc:spChg>
        <pc:picChg chg="mod modCrop">
          <ac:chgData name="Merry, Meg" userId="52abaa17-2ab0-4519-8e41-45b524f6a3b3" providerId="ADAL" clId="{78004E96-4F3D-4B1E-A806-0C4334ACE816}" dt="2022-11-08T21:00:47.095" v="4" actId="18131"/>
          <ac:picMkLst>
            <pc:docMk/>
            <pc:sldMk cId="848908219" sldId="295"/>
            <ac:picMk id="24" creationId="{1626B609-2C65-4467-B199-99ADB73ADD48}"/>
          </ac:picMkLst>
        </pc:picChg>
      </pc:sldChg>
      <pc:sldChg chg="modSp mod">
        <pc:chgData name="Merry, Meg" userId="52abaa17-2ab0-4519-8e41-45b524f6a3b3" providerId="ADAL" clId="{78004E96-4F3D-4B1E-A806-0C4334ACE816}" dt="2022-11-08T21:00:07.113" v="0" actId="20577"/>
        <pc:sldMkLst>
          <pc:docMk/>
          <pc:sldMk cId="1002511331" sldId="302"/>
        </pc:sldMkLst>
        <pc:spChg chg="mod">
          <ac:chgData name="Merry, Meg" userId="52abaa17-2ab0-4519-8e41-45b524f6a3b3" providerId="ADAL" clId="{78004E96-4F3D-4B1E-A806-0C4334ACE816}" dt="2022-11-08T21:00:07.113" v="0" actId="20577"/>
          <ac:spMkLst>
            <pc:docMk/>
            <pc:sldMk cId="1002511331" sldId="302"/>
            <ac:spMk id="4" creationId="{46BE5F69-E9BC-41C7-BF6B-EB4B224032B2}"/>
          </ac:spMkLst>
        </pc:spChg>
      </pc:sldChg>
    </pc:docChg>
  </pc:docChgLst>
  <pc:docChgLst>
    <pc:chgData name="Gibson, Thomas" userId="4b42d18a-f5dd-45ad-b5f3-020bdeec964b" providerId="ADAL" clId="{4AE75315-FEDB-45AE-A32D-168A251B9B4C}"/>
    <pc:docChg chg="modSld">
      <pc:chgData name="Gibson, Thomas" userId="4b42d18a-f5dd-45ad-b5f3-020bdeec964b" providerId="ADAL" clId="{4AE75315-FEDB-45AE-A32D-168A251B9B4C}" dt="2022-11-17T18:20:19.820" v="0"/>
      <pc:docMkLst>
        <pc:docMk/>
      </pc:docMkLst>
      <pc:sldChg chg="modNotesTx">
        <pc:chgData name="Gibson, Thomas" userId="4b42d18a-f5dd-45ad-b5f3-020bdeec964b" providerId="ADAL" clId="{4AE75315-FEDB-45AE-A32D-168A251B9B4C}" dt="2022-11-17T18:20:19.820" v="0"/>
        <pc:sldMkLst>
          <pc:docMk/>
          <pc:sldMk cId="2012965164"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t>
            </a:r>
            <a:r>
              <a:rPr lang="en-US" dirty="0" err="1"/>
              <a:t>Herlong</a:t>
            </a:r>
            <a:r>
              <a:rPr lang="en-US" dirty="0"/>
              <a:t> Recreational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Herlong Recreational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Herlong Recreational Airport created 515 jobs earning $25.5 million in payroll, contributed $41.7 million in value added, and generated a total economic impact (output) of $80.0 million.</a:t>
            </a:r>
          </a:p>
          <a:p>
            <a:endParaRPr lang="en-US" dirty="0"/>
          </a:p>
          <a:p>
            <a:r>
              <a:rPr lang="en-US" dirty="0"/>
              <a:t>This includes direct impacts of 290 jobs earning $13.6 million in payroll, contributing $20.6 million in value added, and generating a total economic impact (output) of $41.5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225 jobs earning $11.9 million in payroll, contributing $21.1 million in value added, and generating a total economic impact (output) of $38.5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a:t>
            </a:r>
            <a:r>
              <a:rPr lang="en-US" b="0" dirty="0" err="1"/>
              <a:t>Herlong</a:t>
            </a:r>
            <a:r>
              <a:rPr lang="en-US" b="0" dirty="0"/>
              <a:t> Recreational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a:t>
            </a:r>
            <a:r>
              <a:rPr lang="en-US" dirty="0" err="1"/>
              <a:t>WISERTrade</a:t>
            </a:r>
            <a:r>
              <a:rPr lang="en-US" dirty="0"/>
              <a:t>)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7774247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NOTE: Military Impacts are only presented at the statewide and FDOT District levels. Their impacts are included in the statewide totals and District totals but NOT at the individual airport level.</a:t>
            </a:r>
          </a:p>
          <a:p>
            <a:endParaRPr lang="en-US"/>
          </a:p>
          <a:p>
            <a:r>
              <a:rPr lang="en-US" sz="180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a:t>Florida is home to many military installations, including the 11 aviation-reliant military installations included in this analysis. This analysis does NOT include military installations that are located on-airport as t</a:t>
            </a:r>
            <a:r>
              <a:rPr lang="en-US" sz="180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a:effectLst/>
              <a:latin typeface="Arial" panose="020B0604020202020204" pitchFamily="34" charset="0"/>
              <a:cs typeface="Times New Roman" panose="02020603050405020304" pitchFamily="18" charset="0"/>
            </a:endParaRPr>
          </a:p>
          <a:p>
            <a:r>
              <a:rPr lang="en-US" sz="180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7236414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fld id="{2A6956F3-3C78-4106-836F-16ABCDE1EF7B}" type="slidenum">
              <a:rPr lang="en-US" smtClean="0"/>
              <a:t>24</a:t>
            </a:fld>
            <a:endParaRPr lang="en-US"/>
          </a:p>
        </p:txBody>
      </p:sp>
    </p:spTree>
    <p:extLst>
      <p:ext uri="{BB962C8B-B14F-4D97-AF65-F5344CB8AC3E}">
        <p14:creationId xmlns:p14="http://schemas.microsoft.com/office/powerpoint/2010/main" val="40795270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fld id="{2A6956F3-3C78-4106-836F-16ABCDE1EF7B}" type="slidenum">
              <a:rPr lang="en-US" smtClean="0"/>
              <a:t>25</a:t>
            </a:fld>
            <a:endParaRPr lang="en-US"/>
          </a:p>
        </p:txBody>
      </p:sp>
    </p:spTree>
    <p:extLst>
      <p:ext uri="{BB962C8B-B14F-4D97-AF65-F5344CB8AC3E}">
        <p14:creationId xmlns:p14="http://schemas.microsoft.com/office/powerpoint/2010/main" val="2836795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26</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27</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12.png"/><Relationship Id="rId7" Type="http://schemas.openxmlformats.org/officeDocument/2006/relationships/image" Target="../media/image90.sv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89.png"/><Relationship Id="rId5" Type="http://schemas.openxmlformats.org/officeDocument/2006/relationships/image" Target="../media/image78.png"/><Relationship Id="rId4" Type="http://schemas.openxmlformats.org/officeDocument/2006/relationships/image" Target="../media/image13.svg"/><Relationship Id="rId9" Type="http://schemas.openxmlformats.org/officeDocument/2006/relationships/image" Target="../media/image92.svg"/></Relationships>
</file>

<file path=ppt/slides/_rels/slide23.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4.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92.sv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91.png"/><Relationship Id="rId5" Type="http://schemas.openxmlformats.org/officeDocument/2006/relationships/image" Target="../media/image95.jpeg"/><Relationship Id="rId10" Type="http://schemas.openxmlformats.org/officeDocument/2006/relationships/image" Target="../media/image90.svg"/><Relationship Id="rId4" Type="http://schemas.openxmlformats.org/officeDocument/2006/relationships/image" Target="../media/image94.jpeg"/><Relationship Id="rId9" Type="http://schemas.openxmlformats.org/officeDocument/2006/relationships/image" Target="../media/image89.png"/></Relationships>
</file>

<file path=ppt/slides/_rels/slide25.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8.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6.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9.jpeg"/><Relationship Id="rId7" Type="http://schemas.openxmlformats.org/officeDocument/2006/relationships/image" Target="../media/image65.svg"/><Relationship Id="rId12" Type="http://schemas.openxmlformats.org/officeDocument/2006/relationships/image" Target="../media/image10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Herlong Recreational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407A79A1-F902-46E3-A711-183F1841D09D}"/>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73374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70098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5932724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Herlong Recreational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Herlong Recreational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$25.5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$41.7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$80.0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HEG">
            <a:hlinkClick r:id="" action="ppaction://media"/>
            <a:extLst>
              <a:ext uri="{FF2B5EF4-FFF2-40B4-BE49-F238E27FC236}">
                <a16:creationId xmlns:a16="http://schemas.microsoft.com/office/drawing/2014/main" id="{E9F33E16-1C2D-46CA-9097-336C019346F3}"/>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6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174267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1074358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012965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699559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484389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2538756" y="5783995"/>
            <a:ext cx="2263140" cy="723275"/>
          </a:xfrm>
          <a:prstGeom prst="rect">
            <a:avLst/>
          </a:prstGeom>
          <a:noFill/>
        </p:spPr>
        <p:txBody>
          <a:bodyPr wrap="square" rtlCol="0">
            <a:spAutoFit/>
          </a:bodyPr>
          <a:lstStyle/>
          <a:p>
            <a:pPr algn="ctr"/>
            <a:r>
              <a:rPr lang="en-US" sz="2500" b="1">
                <a:solidFill>
                  <a:schemeClr val="accent1"/>
                </a:solidFill>
              </a:rPr>
              <a:t>700,738</a:t>
            </a:r>
          </a:p>
          <a:p>
            <a:pPr algn="ctr"/>
            <a:r>
              <a:rPr lang="en-US" sz="1600">
                <a:solidFill>
                  <a:schemeClr val="accent1"/>
                </a:solidFill>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7715892" y="5783995"/>
            <a:ext cx="2263140" cy="969496"/>
          </a:xfrm>
          <a:prstGeom prst="rect">
            <a:avLst/>
          </a:prstGeom>
          <a:noFill/>
        </p:spPr>
        <p:txBody>
          <a:bodyPr wrap="square" rtlCol="0">
            <a:spAutoFit/>
          </a:bodyPr>
          <a:lstStyle/>
          <a:p>
            <a:pPr algn="ctr"/>
            <a:r>
              <a:rPr lang="en-US" sz="2500" b="1">
                <a:solidFill>
                  <a:schemeClr val="accent1"/>
                </a:solidFill>
              </a:rPr>
              <a:t>$150.0 Billion</a:t>
            </a:r>
          </a:p>
          <a:p>
            <a:pPr algn="ctr"/>
            <a:r>
              <a:rPr lang="en-US" sz="1600">
                <a:solidFill>
                  <a:schemeClr val="accent1"/>
                </a:solidFill>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846976" y="4366529"/>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86386" y="4754516"/>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5032074" y="5783995"/>
            <a:ext cx="2263140" cy="723275"/>
          </a:xfrm>
          <a:prstGeom prst="rect">
            <a:avLst/>
          </a:prstGeom>
          <a:noFill/>
        </p:spPr>
        <p:txBody>
          <a:bodyPr wrap="square" rtlCol="0">
            <a:spAutoFit/>
          </a:bodyPr>
          <a:lstStyle/>
          <a:p>
            <a:pPr algn="ctr"/>
            <a:r>
              <a:rPr lang="en-US" sz="2500" b="1">
                <a:solidFill>
                  <a:schemeClr val="accent1"/>
                </a:solidFill>
              </a:rPr>
              <a:t>$44.7 Billion</a:t>
            </a:r>
          </a:p>
          <a:p>
            <a:pPr algn="ctr"/>
            <a:r>
              <a:rPr lang="en-US" sz="1600">
                <a:solidFill>
                  <a:schemeClr val="accent1"/>
                </a:solidFill>
              </a:rPr>
              <a:t>PAYROLL</a:t>
            </a:r>
          </a:p>
        </p:txBody>
      </p:sp>
    </p:spTree>
    <p:extLst>
      <p:ext uri="{BB962C8B-B14F-4D97-AF65-F5344CB8AC3E}">
        <p14:creationId xmlns:p14="http://schemas.microsoft.com/office/powerpoint/2010/main" val="3476258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a:t>11 aviation military installations were</a:t>
            </a:r>
            <a:br>
              <a:rPr lang="en-US"/>
            </a:br>
            <a:r>
              <a:rPr lang="en-US"/>
              <a:t>analyzed as part of the AEIS</a:t>
            </a:r>
          </a:p>
          <a:p>
            <a:r>
              <a:rPr lang="en-US"/>
              <a:t>Includes one of only six United States Space</a:t>
            </a:r>
            <a:br>
              <a:rPr lang="en-US"/>
            </a:br>
            <a:r>
              <a:rPr lang="en-US"/>
              <a:t>Force base locations in the country: Patrick Space</a:t>
            </a:r>
            <a:br>
              <a:rPr lang="en-US"/>
            </a:br>
            <a:r>
              <a:rPr lang="en-US"/>
              <a:t>Force Base, located in Brevard County</a:t>
            </a:r>
          </a:p>
          <a:p>
            <a:endParaRPr lang="en-US"/>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algn="ctr"/>
            <a:r>
              <a:rPr lang="en-US" sz="2500" b="1">
                <a:solidFill>
                  <a:schemeClr val="accent1"/>
                </a:solidFill>
              </a:rPr>
              <a:t>142,000</a:t>
            </a:r>
          </a:p>
          <a:p>
            <a:pPr algn="ctr"/>
            <a:r>
              <a:rPr lang="en-US" sz="1600">
                <a:solidFill>
                  <a:schemeClr val="accent1"/>
                </a:solidFill>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algn="ctr"/>
            <a:r>
              <a:rPr lang="en-US" sz="2500" b="1">
                <a:solidFill>
                  <a:schemeClr val="accent1"/>
                </a:solidFill>
              </a:rPr>
              <a:t>$12.9 Billion</a:t>
            </a:r>
          </a:p>
          <a:p>
            <a:pPr algn="ctr"/>
            <a:r>
              <a:rPr lang="en-US" sz="1600">
                <a:solidFill>
                  <a:schemeClr val="accent1"/>
                </a:solidFill>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algn="ctr"/>
            <a:r>
              <a:rPr lang="en-US" sz="2500" b="1">
                <a:solidFill>
                  <a:schemeClr val="accent1"/>
                </a:solidFill>
              </a:rPr>
              <a:t>$9.6 Billion</a:t>
            </a:r>
          </a:p>
          <a:p>
            <a:pPr algn="ctr"/>
            <a:r>
              <a:rPr lang="en-US" sz="1600">
                <a:solidFill>
                  <a:schemeClr val="accent1"/>
                </a:solidFill>
              </a:rPr>
              <a:t>PAYROLL</a:t>
            </a:r>
          </a:p>
        </p:txBody>
      </p:sp>
    </p:spTree>
    <p:extLst>
      <p:ext uri="{BB962C8B-B14F-4D97-AF65-F5344CB8AC3E}">
        <p14:creationId xmlns:p14="http://schemas.microsoft.com/office/powerpoint/2010/main" val="232077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a:lnSpc>
                <a:spcPct val="100000"/>
              </a:lnSpc>
              <a:spcBef>
                <a:spcPts val="1050"/>
              </a:spcBef>
            </a:pPr>
            <a:r>
              <a:rPr lang="en-US" sz="2200" spc="-5">
                <a:solidFill>
                  <a:schemeClr val="bg1"/>
                </a:solidFill>
                <a:latin typeface="Arial" panose="020B0604020202020204" pitchFamily="34" charset="0"/>
                <a:cs typeface="Arial" panose="020B0604020202020204" pitchFamily="34" charset="0"/>
              </a:rPr>
              <a:t>Assessment of the total number of industries that are partially or totally aviation-dependent</a:t>
            </a:r>
            <a:endParaRPr lang="en-US" sz="220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6626860" y="3748114"/>
            <a:ext cx="5588000" cy="3144176"/>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2" name="Picture 11" descr="Icon&#10;&#10;Description automatically generated">
            <a:extLst>
              <a:ext uri="{FF2B5EF4-FFF2-40B4-BE49-F238E27FC236}">
                <a16:creationId xmlns:a16="http://schemas.microsoft.com/office/drawing/2014/main" id="{2D8FBAF8-C115-4D35-B20E-45365CDE828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8887" y="3718870"/>
            <a:ext cx="1581915" cy="1511811"/>
          </a:xfrm>
          <a:prstGeom prst="rect">
            <a:avLst/>
          </a:prstGeom>
        </p:spPr>
      </p:pic>
      <p:sp>
        <p:nvSpPr>
          <p:cNvPr id="13" name="TextBox 12">
            <a:extLst>
              <a:ext uri="{FF2B5EF4-FFF2-40B4-BE49-F238E27FC236}">
                <a16:creationId xmlns:a16="http://schemas.microsoft.com/office/drawing/2014/main" id="{0E392E31-B1C9-4046-BB53-57DD04F113C7}"/>
              </a:ext>
            </a:extLst>
          </p:cNvPr>
          <p:cNvSpPr txBox="1"/>
          <p:nvPr/>
        </p:nvSpPr>
        <p:spPr>
          <a:xfrm>
            <a:off x="-140144" y="5250636"/>
            <a:ext cx="2263140" cy="723275"/>
          </a:xfrm>
          <a:prstGeom prst="rect">
            <a:avLst/>
          </a:prstGeom>
          <a:noFill/>
        </p:spPr>
        <p:txBody>
          <a:bodyPr wrap="square" rtlCol="0">
            <a:spAutoFit/>
          </a:bodyPr>
          <a:lstStyle/>
          <a:p>
            <a:pPr algn="ctr"/>
            <a:r>
              <a:rPr lang="en-US" sz="2500" b="1" dirty="0">
                <a:solidFill>
                  <a:schemeClr val="accent1"/>
                </a:solidFill>
              </a:rPr>
              <a:t>11,387</a:t>
            </a:r>
          </a:p>
          <a:p>
            <a:pPr algn="ctr"/>
            <a:r>
              <a:rPr lang="en-US" sz="1600" dirty="0">
                <a:solidFill>
                  <a:schemeClr val="accent1"/>
                </a:solidFill>
              </a:rPr>
              <a:t>JOBS</a:t>
            </a:r>
          </a:p>
        </p:txBody>
      </p:sp>
      <p:sp>
        <p:nvSpPr>
          <p:cNvPr id="14" name="TextBox 13">
            <a:extLst>
              <a:ext uri="{FF2B5EF4-FFF2-40B4-BE49-F238E27FC236}">
                <a16:creationId xmlns:a16="http://schemas.microsoft.com/office/drawing/2014/main" id="{566E9CB3-F6FC-43CE-A440-877533987582}"/>
              </a:ext>
            </a:extLst>
          </p:cNvPr>
          <p:cNvSpPr txBox="1"/>
          <p:nvPr/>
        </p:nvSpPr>
        <p:spPr>
          <a:xfrm>
            <a:off x="4474871" y="5250636"/>
            <a:ext cx="2263140" cy="969496"/>
          </a:xfrm>
          <a:prstGeom prst="rect">
            <a:avLst/>
          </a:prstGeom>
          <a:noFill/>
        </p:spPr>
        <p:txBody>
          <a:bodyPr wrap="square" rtlCol="0">
            <a:spAutoFit/>
          </a:bodyPr>
          <a:lstStyle/>
          <a:p>
            <a:pPr algn="ctr"/>
            <a:r>
              <a:rPr lang="en-US" sz="2500" b="1" dirty="0">
                <a:solidFill>
                  <a:schemeClr val="accent1"/>
                </a:solidFill>
              </a:rPr>
              <a:t>$1.9 Billion</a:t>
            </a:r>
          </a:p>
          <a:p>
            <a:pPr algn="ctr"/>
            <a:r>
              <a:rPr lang="en-US" sz="1600" dirty="0">
                <a:solidFill>
                  <a:schemeClr val="accent1"/>
                </a:solidFill>
              </a:rPr>
              <a:t>ECONOMIC IMPACT (OUTPUT)</a:t>
            </a:r>
          </a:p>
        </p:txBody>
      </p:sp>
      <p:pic>
        <p:nvPicPr>
          <p:cNvPr id="15" name="Graphic 14">
            <a:extLst>
              <a:ext uri="{FF2B5EF4-FFF2-40B4-BE49-F238E27FC236}">
                <a16:creationId xmlns:a16="http://schemas.microsoft.com/office/drawing/2014/main" id="{9FDFC7B3-B47D-452A-9ED7-92FAD0BDE30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605955" y="3833170"/>
            <a:ext cx="2020021" cy="1254539"/>
          </a:xfrm>
          <a:prstGeom prst="rect">
            <a:avLst/>
          </a:prstGeom>
        </p:spPr>
      </p:pic>
      <p:pic>
        <p:nvPicPr>
          <p:cNvPr id="16" name="Graphic 15">
            <a:extLst>
              <a:ext uri="{FF2B5EF4-FFF2-40B4-BE49-F238E27FC236}">
                <a16:creationId xmlns:a16="http://schemas.microsoft.com/office/drawing/2014/main" id="{2F03308C-CF54-4343-9804-99BA6E9A083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380025" y="4221157"/>
            <a:ext cx="1590678" cy="795339"/>
          </a:xfrm>
          <a:prstGeom prst="rect">
            <a:avLst/>
          </a:prstGeom>
        </p:spPr>
      </p:pic>
      <p:sp>
        <p:nvSpPr>
          <p:cNvPr id="17" name="TextBox 16">
            <a:extLst>
              <a:ext uri="{FF2B5EF4-FFF2-40B4-BE49-F238E27FC236}">
                <a16:creationId xmlns:a16="http://schemas.microsoft.com/office/drawing/2014/main" id="{C8793D3D-51BE-439D-98FF-B4BD67416000}"/>
              </a:ext>
            </a:extLst>
          </p:cNvPr>
          <p:cNvSpPr txBox="1"/>
          <p:nvPr/>
        </p:nvSpPr>
        <p:spPr>
          <a:xfrm>
            <a:off x="2025713" y="5250636"/>
            <a:ext cx="2263140" cy="723275"/>
          </a:xfrm>
          <a:prstGeom prst="rect">
            <a:avLst/>
          </a:prstGeom>
          <a:noFill/>
        </p:spPr>
        <p:txBody>
          <a:bodyPr wrap="square" rtlCol="0">
            <a:spAutoFit/>
          </a:bodyPr>
          <a:lstStyle/>
          <a:p>
            <a:pPr algn="ctr"/>
            <a:r>
              <a:rPr lang="en-US" sz="2500" b="1" dirty="0">
                <a:solidFill>
                  <a:schemeClr val="accent1"/>
                </a:solidFill>
              </a:rPr>
              <a:t>$651 Million</a:t>
            </a:r>
          </a:p>
          <a:p>
            <a:pPr algn="ctr"/>
            <a:r>
              <a:rPr lang="en-US" sz="1600" dirty="0">
                <a:solidFill>
                  <a:schemeClr val="accent1"/>
                </a:solidFill>
              </a:rPr>
              <a:t>PAYROLL</a:t>
            </a:r>
          </a:p>
        </p:txBody>
      </p:sp>
    </p:spTree>
    <p:extLst>
      <p:ext uri="{BB962C8B-B14F-4D97-AF65-F5344CB8AC3E}">
        <p14:creationId xmlns:p14="http://schemas.microsoft.com/office/powerpoint/2010/main" val="536406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$336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11015" t="-3603" r="18304" b="284"/>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algn="ctr"/>
            <a:r>
              <a:rPr lang="en-US" sz="3200" b="1" dirty="0">
                <a:solidFill>
                  <a:schemeClr val="accent1"/>
                </a:solidFill>
                <a:latin typeface="Arial" panose="020B0604020202020204" pitchFamily="34" charset="0"/>
                <a:cs typeface="Arial" panose="020B0604020202020204" pitchFamily="34" charset="0"/>
              </a:rPr>
              <a:t>2,009,088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025593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rotWithShape="1">
          <a:blip r:embed="rId3">
            <a:extLst>
              <a:ext uri="{28A0092B-C50C-407E-A947-70E740481C1C}">
                <a14:useLocalDpi xmlns:a14="http://schemas.microsoft.com/office/drawing/2010/main" val="0"/>
              </a:ext>
            </a:extLst>
          </a:blip>
          <a:srcRect l="2677" t="3076" r="19506" b="1375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3622</Words>
  <Application>Microsoft Office PowerPoint</Application>
  <PresentationFormat>Widescreen</PresentationFormat>
  <Paragraphs>243</Paragraphs>
  <Slides>27</Slides>
  <Notes>27</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Trebuchet MS</vt:lpstr>
      <vt:lpstr>Office Theme</vt:lpstr>
      <vt:lpstr>Herlong Recreational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Herlong Recreational Airport’s Total Economic Impact</vt:lpstr>
      <vt:lpstr>On-Airport Impacts</vt:lpstr>
      <vt:lpstr>Visitor Spending Impacts (Off-Airport)</vt:lpstr>
      <vt:lpstr>Airport Economic Impact Results</vt:lpstr>
      <vt:lpstr>TOTAL Herlong Recreational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2022-12-07T21:01:18Z</dcterms:modified>
</cp:coreProperties>
</file>