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43BAA9-60EC-4DCE-BD8E-CF6D0CFEC280}" v="1" dt="2022-12-07T20:56:18.3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14E9EB0A-859B-427A-B781-188B814B8EE4}"/>
    <pc:docChg chg="addSld delSld modSld">
      <pc:chgData name="Cicone, Laura" userId="d60addc7-6562-4f44-a0de-68d71e52773b" providerId="ADAL" clId="{14E9EB0A-859B-427A-B781-188B814B8EE4}" dt="2022-11-15T15:16:26.558" v="54" actId="47"/>
      <pc:docMkLst>
        <pc:docMk/>
      </pc:docMkLst>
      <pc:sldChg chg="del">
        <pc:chgData name="Cicone, Laura" userId="d60addc7-6562-4f44-a0de-68d71e52773b" providerId="ADAL" clId="{14E9EB0A-859B-427A-B781-188B814B8EE4}" dt="2022-10-25T15:50:25.711" v="45" actId="47"/>
        <pc:sldMkLst>
          <pc:docMk/>
          <pc:sldMk cId="4081035233" sldId="259"/>
        </pc:sldMkLst>
      </pc:sldChg>
      <pc:sldChg chg="del">
        <pc:chgData name="Cicone, Laura" userId="d60addc7-6562-4f44-a0de-68d71e52773b" providerId="ADAL" clId="{14E9EB0A-859B-427A-B781-188B814B8EE4}" dt="2022-11-15T15:16:26.558" v="54" actId="47"/>
        <pc:sldMkLst>
          <pc:docMk/>
          <pc:sldMk cId="3476258832" sldId="266"/>
        </pc:sldMkLst>
      </pc:sldChg>
      <pc:sldChg chg="modSp mod modNotesTx">
        <pc:chgData name="Cicone, Laura" userId="d60addc7-6562-4f44-a0de-68d71e52773b" providerId="ADAL" clId="{14E9EB0A-859B-427A-B781-188B814B8EE4}" dt="2022-11-15T15:16:04.285" v="52"/>
        <pc:sldMkLst>
          <pc:docMk/>
          <pc:sldMk cId="3380238284" sldId="273"/>
        </pc:sldMkLst>
        <pc:spChg chg="mod">
          <ac:chgData name="Cicone, Laura" userId="d60addc7-6562-4f44-a0de-68d71e52773b" providerId="ADAL" clId="{14E9EB0A-859B-427A-B781-188B814B8EE4}" dt="2022-10-24T20:37:02.925" v="41" actId="1036"/>
          <ac:spMkLst>
            <pc:docMk/>
            <pc:sldMk cId="3380238284" sldId="273"/>
            <ac:spMk id="4" creationId="{A3560EF0-DF41-40A6-889B-45B12E8526AE}"/>
          </ac:spMkLst>
        </pc:spChg>
      </pc:sldChg>
      <pc:sldChg chg="del">
        <pc:chgData name="Cicone, Laura" userId="d60addc7-6562-4f44-a0de-68d71e52773b" providerId="ADAL" clId="{14E9EB0A-859B-427A-B781-188B814B8EE4}" dt="2022-11-15T15:16:26.558" v="54" actId="47"/>
        <pc:sldMkLst>
          <pc:docMk/>
          <pc:sldMk cId="1102559366" sldId="274"/>
        </pc:sldMkLst>
      </pc:sldChg>
      <pc:sldChg chg="modSp mod">
        <pc:chgData name="Cicone, Laura" userId="d60addc7-6562-4f44-a0de-68d71e52773b" providerId="ADAL" clId="{14E9EB0A-859B-427A-B781-188B814B8EE4}" dt="2022-10-24T20:36:18.622" v="27" actId="1035"/>
        <pc:sldMkLst>
          <pc:docMk/>
          <pc:sldMk cId="65851916" sldId="278"/>
        </pc:sldMkLst>
        <pc:spChg chg="mod">
          <ac:chgData name="Cicone, Laura" userId="d60addc7-6562-4f44-a0de-68d71e52773b" providerId="ADAL" clId="{14E9EB0A-859B-427A-B781-188B814B8EE4}" dt="2022-10-24T20:36:18.622" v="27" actId="1035"/>
          <ac:spMkLst>
            <pc:docMk/>
            <pc:sldMk cId="65851916" sldId="278"/>
            <ac:spMk id="4" creationId="{46BE5F69-E9BC-41C7-BF6B-EB4B224032B2}"/>
          </ac:spMkLst>
        </pc:spChg>
      </pc:sldChg>
      <pc:sldChg chg="del">
        <pc:chgData name="Cicone, Laura" userId="d60addc7-6562-4f44-a0de-68d71e52773b" providerId="ADAL" clId="{14E9EB0A-859B-427A-B781-188B814B8EE4}" dt="2022-11-15T15:15:27.169" v="47" actId="47"/>
        <pc:sldMkLst>
          <pc:docMk/>
          <pc:sldMk cId="3393598430" sldId="286"/>
        </pc:sldMkLst>
      </pc:sldChg>
      <pc:sldChg chg="del">
        <pc:chgData name="Cicone, Laura" userId="d60addc7-6562-4f44-a0de-68d71e52773b" providerId="ADAL" clId="{14E9EB0A-859B-427A-B781-188B814B8EE4}" dt="2022-11-15T15:16:26.558" v="54" actId="47"/>
        <pc:sldMkLst>
          <pc:docMk/>
          <pc:sldMk cId="232077404" sldId="288"/>
        </pc:sldMkLst>
      </pc:sldChg>
      <pc:sldChg chg="del">
        <pc:chgData name="Cicone, Laura" userId="d60addc7-6562-4f44-a0de-68d71e52773b" providerId="ADAL" clId="{14E9EB0A-859B-427A-B781-188B814B8EE4}" dt="2022-11-15T15:16:26.558" v="54" actId="47"/>
        <pc:sldMkLst>
          <pc:docMk/>
          <pc:sldMk cId="536406714" sldId="289"/>
        </pc:sldMkLst>
      </pc:sldChg>
      <pc:sldChg chg="modSp">
        <pc:chgData name="Cicone, Laura" userId="d60addc7-6562-4f44-a0de-68d71e52773b" providerId="ADAL" clId="{14E9EB0A-859B-427A-B781-188B814B8EE4}" dt="2022-10-24T20:37:49.739" v="43" actId="14826"/>
        <pc:sldMkLst>
          <pc:docMk/>
          <pc:sldMk cId="2730844521" sldId="297"/>
        </pc:sldMkLst>
        <pc:picChg chg="mod">
          <ac:chgData name="Cicone, Laura" userId="d60addc7-6562-4f44-a0de-68d71e52773b" providerId="ADAL" clId="{14E9EB0A-859B-427A-B781-188B814B8EE4}" dt="2022-10-24T20:37:49.739" v="43" actId="14826"/>
          <ac:picMkLst>
            <pc:docMk/>
            <pc:sldMk cId="2730844521" sldId="297"/>
            <ac:picMk id="24" creationId="{FC9318CE-0F2A-4948-A27F-F98B11433D2D}"/>
          </ac:picMkLst>
        </pc:picChg>
      </pc:sldChg>
      <pc:sldChg chg="del">
        <pc:chgData name="Cicone, Laura" userId="d60addc7-6562-4f44-a0de-68d71e52773b" providerId="ADAL" clId="{14E9EB0A-859B-427A-B781-188B814B8EE4}" dt="2022-11-15T15:16:13.128" v="53" actId="47"/>
        <pc:sldMkLst>
          <pc:docMk/>
          <pc:sldMk cId="291782386" sldId="301"/>
        </pc:sldMkLst>
      </pc:sldChg>
      <pc:sldChg chg="del">
        <pc:chgData name="Cicone, Laura" userId="d60addc7-6562-4f44-a0de-68d71e52773b" providerId="ADAL" clId="{14E9EB0A-859B-427A-B781-188B814B8EE4}" dt="2022-11-15T15:15:18.477" v="46" actId="47"/>
        <pc:sldMkLst>
          <pc:docMk/>
          <pc:sldMk cId="1875973025" sldId="304"/>
        </pc:sldMkLst>
      </pc:sldChg>
      <pc:sldChg chg="add">
        <pc:chgData name="Cicone, Laura" userId="d60addc7-6562-4f44-a0de-68d71e52773b" providerId="ADAL" clId="{14E9EB0A-859B-427A-B781-188B814B8EE4}" dt="2022-10-25T15:50:22.331" v="44"/>
        <pc:sldMkLst>
          <pc:docMk/>
          <pc:sldMk cId="2655827701" sldId="306"/>
        </pc:sldMkLst>
      </pc:sldChg>
      <pc:sldChg chg="modNotesTx">
        <pc:chgData name="Cicone, Laura" userId="d60addc7-6562-4f44-a0de-68d71e52773b" providerId="ADAL" clId="{14E9EB0A-859B-427A-B781-188B814B8EE4}" dt="2022-11-15T15:15:39.233" v="49" actId="20577"/>
        <pc:sldMkLst>
          <pc:docMk/>
          <pc:sldMk cId="3927536453" sldId="308"/>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3443BAA9-60EC-4DCE-BD8E-CF6D0CFEC280}"/>
    <pc:docChg chg="custSel modSld">
      <pc:chgData name="Sheth, Rohan" userId="0b6da9f0-4e13-4f6a-80ee-55c9a7700dcb" providerId="ADAL" clId="{3443BAA9-60EC-4DCE-BD8E-CF6D0CFEC280}" dt="2022-12-07T20:56:18.313" v="1"/>
      <pc:docMkLst>
        <pc:docMk/>
      </pc:docMkLst>
      <pc:sldChg chg="addSp delSp modSp mod">
        <pc:chgData name="Sheth, Rohan" userId="0b6da9f0-4e13-4f6a-80ee-55c9a7700dcb" providerId="ADAL" clId="{3443BAA9-60EC-4DCE-BD8E-CF6D0CFEC280}" dt="2022-12-07T20:56:18.313" v="1"/>
        <pc:sldMkLst>
          <pc:docMk/>
          <pc:sldMk cId="2655827701" sldId="306"/>
        </pc:sldMkLst>
        <pc:picChg chg="del">
          <ac:chgData name="Sheth, Rohan" userId="0b6da9f0-4e13-4f6a-80ee-55c9a7700dcb" providerId="ADAL" clId="{3443BAA9-60EC-4DCE-BD8E-CF6D0CFEC280}" dt="2022-12-07T20:56:17.953" v="0" actId="478"/>
          <ac:picMkLst>
            <pc:docMk/>
            <pc:sldMk cId="2655827701" sldId="306"/>
            <ac:picMk id="3" creationId="{D82025A8-C9E6-4796-9C09-8C2D1EE75679}"/>
          </ac:picMkLst>
        </pc:picChg>
        <pc:picChg chg="add mod">
          <ac:chgData name="Sheth, Rohan" userId="0b6da9f0-4e13-4f6a-80ee-55c9a7700dcb" providerId="ADAL" clId="{3443BAA9-60EC-4DCE-BD8E-CF6D0CFEC280}" dt="2022-12-07T20:56:18.313" v="1"/>
          <ac:picMkLst>
            <pc:docMk/>
            <pc:sldMk cId="2655827701" sldId="306"/>
            <ac:picMk id="11" creationId="{E31D6C6C-0B7A-4CF5-9BF7-A2E786405505}"/>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2T21:51:42.005" v="776" actId="20577"/>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orby, Zach" userId="30320faa-25f1-4224-bab9-a848c46bfa25" providerId="ADAL" clId="{8953AE12-C783-4709-93C6-5E92382DF110}"/>
    <pc:docChg chg="custSel modSld">
      <pc:chgData name="Morby, Zach" userId="30320faa-25f1-4224-bab9-a848c46bfa25" providerId="ADAL" clId="{8953AE12-C783-4709-93C6-5E92382DF110}" dt="2022-10-28T12:39:20.103" v="7" actId="20577"/>
      <pc:docMkLst>
        <pc:docMk/>
      </pc:docMkLst>
      <pc:sldChg chg="modNotesTx">
        <pc:chgData name="Morby, Zach" userId="30320faa-25f1-4224-bab9-a848c46bfa25" providerId="ADAL" clId="{8953AE12-C783-4709-93C6-5E92382DF110}" dt="2022-10-28T12:38:03.458" v="0"/>
        <pc:sldMkLst>
          <pc:docMk/>
          <pc:sldMk cId="1711352330" sldId="256"/>
        </pc:sldMkLst>
      </pc:sldChg>
      <pc:sldChg chg="addSp delSp modSp mod modAnim modNotesTx">
        <pc:chgData name="Morby, Zach" userId="30320faa-25f1-4224-bab9-a848c46bfa25" providerId="ADAL" clId="{8953AE12-C783-4709-93C6-5E92382DF110}" dt="2022-10-28T12:39:20.103" v="7" actId="20577"/>
        <pc:sldMkLst>
          <pc:docMk/>
          <pc:sldMk cId="3380238284" sldId="273"/>
        </pc:sldMkLst>
        <pc:spChg chg="add del mod">
          <ac:chgData name="Morby, Zach" userId="30320faa-25f1-4224-bab9-a848c46bfa25" providerId="ADAL" clId="{8953AE12-C783-4709-93C6-5E92382DF110}" dt="2022-10-28T12:38:09.346" v="2" actId="478"/>
          <ac:spMkLst>
            <pc:docMk/>
            <pc:sldMk cId="3380238284" sldId="273"/>
            <ac:spMk id="3" creationId="{6C32898E-3708-4012-B96D-34B81875AAF4}"/>
          </ac:spMkLst>
        </pc:spChg>
        <pc:spChg chg="del">
          <ac:chgData name="Morby, Zach" userId="30320faa-25f1-4224-bab9-a848c46bfa25" providerId="ADAL" clId="{8953AE12-C783-4709-93C6-5E92382DF110}" dt="2022-10-28T12:38:08.611" v="1" actId="478"/>
          <ac:spMkLst>
            <pc:docMk/>
            <pc:sldMk cId="3380238284" sldId="273"/>
            <ac:spMk id="4" creationId="{A3560EF0-DF41-40A6-889B-45B12E8526AE}"/>
          </ac:spMkLst>
        </pc:spChg>
        <pc:picChg chg="add mod">
          <ac:chgData name="Morby, Zach" userId="30320faa-25f1-4224-bab9-a848c46bfa25" providerId="ADAL" clId="{8953AE12-C783-4709-93C6-5E92382DF110}" dt="2022-10-28T12:39:11.161" v="6" actId="1076"/>
          <ac:picMkLst>
            <pc:docMk/>
            <pc:sldMk cId="3380238284" sldId="273"/>
            <ac:picMk id="6" creationId="{224EB883-F388-4EA9-9970-BAE02F5398DF}"/>
          </ac:picMkLst>
        </pc:picChg>
      </pc:sldChg>
    </pc:docChg>
  </pc:docChgLst>
  <pc:docChgLst>
    <pc:chgData name="Gibson, Thomas" userId="4b42d18a-f5dd-45ad-b5f3-020bdeec964b" providerId="ADAL" clId="{05456027-1CDD-4DC9-9222-5E79B0EDDBC3}"/>
    <pc:docChg chg="modSld">
      <pc:chgData name="Gibson, Thomas" userId="4b42d18a-f5dd-45ad-b5f3-020bdeec964b" providerId="ADAL" clId="{05456027-1CDD-4DC9-9222-5E79B0EDDBC3}" dt="2022-11-17T17:45:05.926" v="8"/>
      <pc:docMkLst>
        <pc:docMk/>
      </pc:docMkLst>
      <pc:sldChg chg="modSp mod">
        <pc:chgData name="Gibson, Thomas" userId="4b42d18a-f5dd-45ad-b5f3-020bdeec964b" providerId="ADAL" clId="{05456027-1CDD-4DC9-9222-5E79B0EDDBC3}" dt="2022-11-04T17:13:29.873" v="7" actId="20577"/>
        <pc:sldMkLst>
          <pc:docMk/>
          <pc:sldMk cId="65851916" sldId="278"/>
        </pc:sldMkLst>
        <pc:spChg chg="mod">
          <ac:chgData name="Gibson, Thomas" userId="4b42d18a-f5dd-45ad-b5f3-020bdeec964b" providerId="ADAL" clId="{05456027-1CDD-4DC9-9222-5E79B0EDDBC3}" dt="2022-11-04T17:13:29.873" v="7" actId="20577"/>
          <ac:spMkLst>
            <pc:docMk/>
            <pc:sldMk cId="65851916" sldId="278"/>
            <ac:spMk id="28" creationId="{4A74CDCB-94E0-4602-A364-BEBAB933C949}"/>
          </ac:spMkLst>
        </pc:spChg>
      </pc:sldChg>
      <pc:sldChg chg="modNotesTx">
        <pc:chgData name="Gibson, Thomas" userId="4b42d18a-f5dd-45ad-b5f3-020bdeec964b" providerId="ADAL" clId="{05456027-1CDD-4DC9-9222-5E79B0EDDBC3}" dt="2022-11-17T17:45:05.926" v="8"/>
        <pc:sldMkLst>
          <pc:docMk/>
          <pc:sldMk cId="3350122749" sldId="311"/>
        </pc:sldMkLst>
      </pc:sldChg>
    </pc:docChg>
  </pc:docChgLst>
  <pc:docChgLst>
    <pc:chgData name="Sheth, Rohan" userId="0b6da9f0-4e13-4f6a-80ee-55c9a7700dcb" providerId="ADAL" clId="{7183DB02-47F1-4267-825F-32C025BAD3D6}"/>
    <pc:docChg chg="custSel delSld modSld">
      <pc:chgData name="Sheth, Rohan" userId="0b6da9f0-4e13-4f6a-80ee-55c9a7700dcb" providerId="ADAL" clId="{7183DB02-47F1-4267-825F-32C025BAD3D6}" dt="2022-11-07T19:30:33.912" v="224"/>
      <pc:docMkLst>
        <pc:docMk/>
      </pc:docMkLst>
      <pc:sldChg chg="modSp mod">
        <pc:chgData name="Sheth, Rohan" userId="0b6da9f0-4e13-4f6a-80ee-55c9a7700dcb" providerId="ADAL" clId="{7183DB02-47F1-4267-825F-32C025BAD3D6}" dt="2022-10-18T12:30:26.703" v="1" actId="20577"/>
        <pc:sldMkLst>
          <pc:docMk/>
          <pc:sldMk cId="1711352330" sldId="256"/>
        </pc:sldMkLst>
        <pc:spChg chg="mod">
          <ac:chgData name="Sheth, Rohan" userId="0b6da9f0-4e13-4f6a-80ee-55c9a7700dcb" providerId="ADAL" clId="{7183DB02-47F1-4267-825F-32C025BAD3D6}" dt="2022-10-18T12:30:26.703" v="1" actId="20577"/>
          <ac:spMkLst>
            <pc:docMk/>
            <pc:sldMk cId="1711352330" sldId="256"/>
            <ac:spMk id="3" creationId="{931932A1-7454-4B78-B394-3713697727FA}"/>
          </ac:spMkLst>
        </pc:spChg>
      </pc:sldChg>
      <pc:sldChg chg="modNotesTx">
        <pc:chgData name="Sheth, Rohan" userId="0b6da9f0-4e13-4f6a-80ee-55c9a7700dcb" providerId="ADAL" clId="{7183DB02-47F1-4267-825F-32C025BAD3D6}" dt="2022-10-18T12:31:23.744" v="20" actId="20577"/>
        <pc:sldMkLst>
          <pc:docMk/>
          <pc:sldMk cId="412258708" sldId="270"/>
        </pc:sldMkLst>
      </pc:sldChg>
      <pc:sldChg chg="modSp mod modNotesTx">
        <pc:chgData name="Sheth, Rohan" userId="0b6da9f0-4e13-4f6a-80ee-55c9a7700dcb" providerId="ADAL" clId="{7183DB02-47F1-4267-825F-32C025BAD3D6}" dt="2022-10-18T12:35:53.152" v="213"/>
        <pc:sldMkLst>
          <pc:docMk/>
          <pc:sldMk cId="3380238284" sldId="273"/>
        </pc:sldMkLst>
        <pc:spChg chg="mod">
          <ac:chgData name="Sheth, Rohan" userId="0b6da9f0-4e13-4f6a-80ee-55c9a7700dcb" providerId="ADAL" clId="{7183DB02-47F1-4267-825F-32C025BAD3D6}" dt="2022-10-18T12:35:46.504" v="212"/>
          <ac:spMkLst>
            <pc:docMk/>
            <pc:sldMk cId="3380238284" sldId="273"/>
            <ac:spMk id="4" creationId="{A3560EF0-DF41-40A6-889B-45B12E8526AE}"/>
          </ac:spMkLst>
        </pc:spChg>
      </pc:sldChg>
      <pc:sldChg chg="del">
        <pc:chgData name="Sheth, Rohan" userId="0b6da9f0-4e13-4f6a-80ee-55c9a7700dcb" providerId="ADAL" clId="{7183DB02-47F1-4267-825F-32C025BAD3D6}" dt="2022-10-18T12:36:03.403" v="214" actId="47"/>
        <pc:sldMkLst>
          <pc:docMk/>
          <pc:sldMk cId="3015444443" sldId="277"/>
        </pc:sldMkLst>
      </pc:sldChg>
      <pc:sldChg chg="modSp mod modNotesTx">
        <pc:chgData name="Sheth, Rohan" userId="0b6da9f0-4e13-4f6a-80ee-55c9a7700dcb" providerId="ADAL" clId="{7183DB02-47F1-4267-825F-32C025BAD3D6}" dt="2022-11-07T19:30:33.912" v="224"/>
        <pc:sldMkLst>
          <pc:docMk/>
          <pc:sldMk cId="65851916" sldId="278"/>
        </pc:sldMkLst>
        <pc:spChg chg="mod">
          <ac:chgData name="Sheth, Rohan" userId="0b6da9f0-4e13-4f6a-80ee-55c9a7700dcb" providerId="ADAL" clId="{7183DB02-47F1-4267-825F-32C025BAD3D6}" dt="2022-10-18T12:31:31.037" v="21"/>
          <ac:spMkLst>
            <pc:docMk/>
            <pc:sldMk cId="65851916" sldId="278"/>
            <ac:spMk id="4" creationId="{46BE5F69-E9BC-41C7-BF6B-EB4B224032B2}"/>
          </ac:spMkLst>
        </pc:spChg>
        <pc:spChg chg="mod">
          <ac:chgData name="Sheth, Rohan" userId="0b6da9f0-4e13-4f6a-80ee-55c9a7700dcb" providerId="ADAL" clId="{7183DB02-47F1-4267-825F-32C025BAD3D6}" dt="2022-10-18T12:33:41.959" v="195" actId="20577"/>
          <ac:spMkLst>
            <pc:docMk/>
            <pc:sldMk cId="65851916" sldId="278"/>
            <ac:spMk id="27" creationId="{1CF04D93-3E9C-4C93-BD11-1AB334ECA8EC}"/>
          </ac:spMkLst>
        </pc:spChg>
        <pc:spChg chg="mod">
          <ac:chgData name="Sheth, Rohan" userId="0b6da9f0-4e13-4f6a-80ee-55c9a7700dcb" providerId="ADAL" clId="{7183DB02-47F1-4267-825F-32C025BAD3D6}" dt="2022-10-18T12:33:48.920" v="202" actId="20577"/>
          <ac:spMkLst>
            <pc:docMk/>
            <pc:sldMk cId="65851916" sldId="278"/>
            <ac:spMk id="28" creationId="{4A74CDCB-94E0-4602-A364-BEBAB933C949}"/>
          </ac:spMkLst>
        </pc:spChg>
        <pc:spChg chg="mod">
          <ac:chgData name="Sheth, Rohan" userId="0b6da9f0-4e13-4f6a-80ee-55c9a7700dcb" providerId="ADAL" clId="{7183DB02-47F1-4267-825F-32C025BAD3D6}" dt="2022-10-18T12:33:56.426" v="209" actId="20577"/>
          <ac:spMkLst>
            <pc:docMk/>
            <pc:sldMk cId="65851916" sldId="278"/>
            <ac:spMk id="29" creationId="{C1505505-BB78-40E3-B8B6-4C8BE22EB53C}"/>
          </ac:spMkLst>
        </pc:spChg>
        <pc:spChg chg="mod">
          <ac:chgData name="Sheth, Rohan" userId="0b6da9f0-4e13-4f6a-80ee-55c9a7700dcb" providerId="ADAL" clId="{7183DB02-47F1-4267-825F-32C025BAD3D6}" dt="2022-10-18T12:33:34.982" v="187" actId="20577"/>
          <ac:spMkLst>
            <pc:docMk/>
            <pc:sldMk cId="65851916" sldId="278"/>
            <ac:spMk id="34" creationId="{37703234-D993-4C43-91A3-E55AA7BD1D32}"/>
          </ac:spMkLst>
        </pc:spChg>
        <pc:picChg chg="mod">
          <ac:chgData name="Sheth, Rohan" userId="0b6da9f0-4e13-4f6a-80ee-55c9a7700dcb" providerId="ADAL" clId="{7183DB02-47F1-4267-825F-32C025BAD3D6}" dt="2022-10-18T12:35:16.707" v="210" actId="14826"/>
          <ac:picMkLst>
            <pc:docMk/>
            <pc:sldMk cId="65851916" sldId="278"/>
            <ac:picMk id="23" creationId="{AE1DD9CA-8F8E-43F8-AB52-DC6B3C9FD08B}"/>
          </ac:picMkLst>
        </pc:picChg>
        <pc:picChg chg="mod">
          <ac:chgData name="Sheth, Rohan" userId="0b6da9f0-4e13-4f6a-80ee-55c9a7700dcb" providerId="ADAL" clId="{7183DB02-47F1-4267-825F-32C025BAD3D6}" dt="2022-10-18T12:35:24.872" v="211" actId="14826"/>
          <ac:picMkLst>
            <pc:docMk/>
            <pc:sldMk cId="65851916" sldId="278"/>
            <ac:picMk id="25" creationId="{7133D1E7-FA07-44D0-9EB0-EA49F78B8931}"/>
          </ac:picMkLst>
        </pc:picChg>
      </pc:sldChg>
      <pc:sldChg chg="modNotesTx">
        <pc:chgData name="Sheth, Rohan" userId="0b6da9f0-4e13-4f6a-80ee-55c9a7700dcb" providerId="ADAL" clId="{7183DB02-47F1-4267-825F-32C025BAD3D6}" dt="2022-10-18T12:30:53.918" v="4" actId="20577"/>
        <pc:sldMkLst>
          <pc:docMk/>
          <pc:sldMk cId="3393598430" sldId="286"/>
        </pc:sldMkLst>
      </pc:sldChg>
      <pc:sldChg chg="del">
        <pc:chgData name="Sheth, Rohan" userId="0b6da9f0-4e13-4f6a-80ee-55c9a7700dcb" providerId="ADAL" clId="{7183DB02-47F1-4267-825F-32C025BAD3D6}" dt="2022-10-18T12:36:03.714" v="215" actId="47"/>
        <pc:sldMkLst>
          <pc:docMk/>
          <pc:sldMk cId="848908219" sldId="295"/>
        </pc:sldMkLst>
      </pc:sldChg>
      <pc:sldChg chg="del">
        <pc:chgData name="Sheth, Rohan" userId="0b6da9f0-4e13-4f6a-80ee-55c9a7700dcb" providerId="ADAL" clId="{7183DB02-47F1-4267-825F-32C025BAD3D6}" dt="2022-10-18T12:36:04.057" v="216" actId="47"/>
        <pc:sldMkLst>
          <pc:docMk/>
          <pc:sldMk cId="2857163895" sldId="296"/>
        </pc:sldMkLst>
      </pc:sldChg>
      <pc:sldChg chg="modSp">
        <pc:chgData name="Sheth, Rohan" userId="0b6da9f0-4e13-4f6a-80ee-55c9a7700dcb" providerId="ADAL" clId="{7183DB02-47F1-4267-825F-32C025BAD3D6}" dt="2022-10-18T12:47:48.182" v="220" actId="14826"/>
        <pc:sldMkLst>
          <pc:docMk/>
          <pc:sldMk cId="2730844521" sldId="297"/>
        </pc:sldMkLst>
        <pc:picChg chg="mod">
          <ac:chgData name="Sheth, Rohan" userId="0b6da9f0-4e13-4f6a-80ee-55c9a7700dcb" providerId="ADAL" clId="{7183DB02-47F1-4267-825F-32C025BAD3D6}" dt="2022-10-18T12:47:48.182" v="220" actId="14826"/>
          <ac:picMkLst>
            <pc:docMk/>
            <pc:sldMk cId="2730844521" sldId="297"/>
            <ac:picMk id="24" creationId="{FC9318CE-0F2A-4948-A27F-F98B11433D2D}"/>
          </ac:picMkLst>
        </pc:picChg>
      </pc:sldChg>
      <pc:sldChg chg="del">
        <pc:chgData name="Sheth, Rohan" userId="0b6da9f0-4e13-4f6a-80ee-55c9a7700dcb" providerId="ADAL" clId="{7183DB02-47F1-4267-825F-32C025BAD3D6}" dt="2022-10-18T12:36:04.722" v="217" actId="47"/>
        <pc:sldMkLst>
          <pc:docMk/>
          <pc:sldMk cId="1909763988" sldId="298"/>
        </pc:sldMkLst>
      </pc:sldChg>
      <pc:sldChg chg="del">
        <pc:chgData name="Sheth, Rohan" userId="0b6da9f0-4e13-4f6a-80ee-55c9a7700dcb" providerId="ADAL" clId="{7183DB02-47F1-4267-825F-32C025BAD3D6}" dt="2022-10-18T12:36:06.107" v="218" actId="47"/>
        <pc:sldMkLst>
          <pc:docMk/>
          <pc:sldMk cId="3656542971" sldId="299"/>
        </pc:sldMkLst>
      </pc:sldChg>
      <pc:sldChg chg="del">
        <pc:chgData name="Sheth, Rohan" userId="0b6da9f0-4e13-4f6a-80ee-55c9a7700dcb" providerId="ADAL" clId="{7183DB02-47F1-4267-825F-32C025BAD3D6}" dt="2022-10-18T12:36:06.665" v="219" actId="47"/>
        <pc:sldMkLst>
          <pc:docMk/>
          <pc:sldMk cId="1174635175" sldId="300"/>
        </pc:sldMkLst>
      </pc:sldChg>
      <pc:sldChg chg="modSp mod">
        <pc:chgData name="Sheth, Rohan" userId="0b6da9f0-4e13-4f6a-80ee-55c9a7700dcb" providerId="ADAL" clId="{7183DB02-47F1-4267-825F-32C025BAD3D6}" dt="2022-10-18T12:31:03.514" v="5"/>
        <pc:sldMkLst>
          <pc:docMk/>
          <pc:sldMk cId="1002511331" sldId="302"/>
        </pc:sldMkLst>
        <pc:spChg chg="mod">
          <ac:chgData name="Sheth, Rohan" userId="0b6da9f0-4e13-4f6a-80ee-55c9a7700dcb" providerId="ADAL" clId="{7183DB02-47F1-4267-825F-32C025BAD3D6}" dt="2022-10-18T12:31:03.514" v="5"/>
          <ac:spMkLst>
            <pc:docMk/>
            <pc:sldMk cId="1002511331" sldId="302"/>
            <ac:spMk id="4" creationId="{46BE5F69-E9BC-41C7-BF6B-EB4B224032B2}"/>
          </ac:spMkLst>
        </pc:spChg>
      </pc:sldChg>
      <pc:sldChg chg="delCm">
        <pc:chgData name="Sheth, Rohan" userId="0b6da9f0-4e13-4f6a-80ee-55c9a7700dcb" providerId="ADAL" clId="{7183DB02-47F1-4267-825F-32C025BAD3D6}" dt="2022-10-18T13:03:45.152" v="221" actId="1592"/>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58A03EDF-E975-4B70-8A15-9A6CA60423D2}"/>
    <pc:docChg chg="modSld">
      <pc:chgData name="Merry, Meg" userId="52abaa17-2ab0-4519-8e41-45b524f6a3b3" providerId="ADAL" clId="{58A03EDF-E975-4B70-8A15-9A6CA60423D2}" dt="2022-11-08T20:41:21.191" v="11" actId="255"/>
      <pc:docMkLst>
        <pc:docMk/>
      </pc:docMkLst>
      <pc:sldChg chg="modSp mod">
        <pc:chgData name="Merry, Meg" userId="52abaa17-2ab0-4519-8e41-45b524f6a3b3" providerId="ADAL" clId="{58A03EDF-E975-4B70-8A15-9A6CA60423D2}" dt="2022-11-08T20:41:15.261" v="10" actId="255"/>
        <pc:sldMkLst>
          <pc:docMk/>
          <pc:sldMk cId="1102559366" sldId="274"/>
        </pc:sldMkLst>
        <pc:spChg chg="mod">
          <ac:chgData name="Merry, Meg" userId="52abaa17-2ab0-4519-8e41-45b524f6a3b3" providerId="ADAL" clId="{58A03EDF-E975-4B70-8A15-9A6CA60423D2}" dt="2022-11-08T20:41:15.261" v="10" actId="255"/>
          <ac:spMkLst>
            <pc:docMk/>
            <pc:sldMk cId="1102559366" sldId="274"/>
            <ac:spMk id="44" creationId="{E46410AA-9335-4C3E-AEEE-43614C70E64D}"/>
          </ac:spMkLst>
        </pc:spChg>
      </pc:sldChg>
      <pc:sldChg chg="modSp mod">
        <pc:chgData name="Merry, Meg" userId="52abaa17-2ab0-4519-8e41-45b524f6a3b3" providerId="ADAL" clId="{58A03EDF-E975-4B70-8A15-9A6CA60423D2}" dt="2022-11-08T20:40:55.623" v="9" actId="1036"/>
        <pc:sldMkLst>
          <pc:docMk/>
          <pc:sldMk cId="65851916" sldId="278"/>
        </pc:sldMkLst>
        <pc:spChg chg="mod">
          <ac:chgData name="Merry, Meg" userId="52abaa17-2ab0-4519-8e41-45b524f6a3b3" providerId="ADAL" clId="{58A03EDF-E975-4B70-8A15-9A6CA60423D2}" dt="2022-11-08T20:40:55.623" v="9" actId="1036"/>
          <ac:spMkLst>
            <pc:docMk/>
            <pc:sldMk cId="65851916" sldId="278"/>
            <ac:spMk id="4" creationId="{46BE5F69-E9BC-41C7-BF6B-EB4B224032B2}"/>
          </ac:spMkLst>
        </pc:spChg>
      </pc:sldChg>
      <pc:sldChg chg="modSp mod">
        <pc:chgData name="Merry, Meg" userId="52abaa17-2ab0-4519-8e41-45b524f6a3b3" providerId="ADAL" clId="{58A03EDF-E975-4B70-8A15-9A6CA60423D2}" dt="2022-11-08T20:41:21.191" v="11" actId="255"/>
        <pc:sldMkLst>
          <pc:docMk/>
          <pc:sldMk cId="2730844521" sldId="297"/>
        </pc:sldMkLst>
        <pc:spChg chg="mod">
          <ac:chgData name="Merry, Meg" userId="52abaa17-2ab0-4519-8e41-45b524f6a3b3" providerId="ADAL" clId="{58A03EDF-E975-4B70-8A15-9A6CA60423D2}" dt="2022-11-08T20:41:21.191" v="11" actId="255"/>
          <ac:spMkLst>
            <pc:docMk/>
            <pc:sldMk cId="2730844521" sldId="297"/>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Filaroski, Taylor" userId="808e8b38-dcd7-4790-8255-e9ab0a59a131" providerId="ADAL" clId="{E62D5217-7163-47DA-AC3B-448EF182C653}"/>
    <pc:docChg chg="modSld">
      <pc:chgData name="Filaroski, Taylor" userId="808e8b38-dcd7-4790-8255-e9ab0a59a131" providerId="ADAL" clId="{E62D5217-7163-47DA-AC3B-448EF182C653}" dt="2022-10-18T15:02:54.336" v="42" actId="20577"/>
      <pc:docMkLst>
        <pc:docMk/>
      </pc:docMkLst>
      <pc:sldChg chg="modNotesTx">
        <pc:chgData name="Filaroski, Taylor" userId="808e8b38-dcd7-4790-8255-e9ab0a59a131" providerId="ADAL" clId="{E62D5217-7163-47DA-AC3B-448EF182C653}" dt="2022-10-18T15:02:54.336" v="42" actId="20577"/>
        <pc:sldMkLst>
          <pc:docMk/>
          <pc:sldMk cId="3380238284" sldId="27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New Smyrna Beach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New Smyrna Beach Municipal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New Smyrna Beach Municipal Airport created 1,701 jobs earning $79.5 million in payroll, contributed $129 million in value added, and generated a total economic impact (output) of $241 million.</a:t>
            </a:r>
          </a:p>
          <a:p>
            <a:endParaRPr lang="en-US" dirty="0"/>
          </a:p>
          <a:p>
            <a:r>
              <a:rPr lang="en-US" dirty="0"/>
              <a:t>This includes direct impacts of 1,048 jobs earning $47.1 million in payroll, contributing $70.5 million in value added, and generating a total economic impact (output) of $131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653 jobs earning $32.4 million in payroll, contributing $58.6 million in value added, and generating a total economic impact (output) of $109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New Smyrna Beach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New Smyrna Beach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31D6C6C-0B7A-4CF5-9BF7-A2E78640550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55827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9269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927536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New Smyrna Beach Municipal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98" b="189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34622"/>
            <a:ext cx="10515600" cy="1325563"/>
          </a:xfrm>
        </p:spPr>
        <p:txBody>
          <a:bodyPr/>
          <a:lstStyle/>
          <a:p>
            <a:r>
              <a:rPr lang="en-US" dirty="0"/>
              <a:t>TOTAL New Smyrna Beach Municipal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$129</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$241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1,701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EVB">
            <a:hlinkClick r:id="" action="ppaction://media"/>
            <a:extLst>
              <a:ext uri="{FF2B5EF4-FFF2-40B4-BE49-F238E27FC236}">
                <a16:creationId xmlns:a16="http://schemas.microsoft.com/office/drawing/2014/main" id="{224EB883-F388-4EA9-9970-BAE02F5398DF}"/>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1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116249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23779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350122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47314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4963709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3010</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New Smyrna Beach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New Smyrna Beach Municipal Airport’s Total Economic Impact</vt:lpstr>
      <vt:lpstr>On-Airport Impacts</vt:lpstr>
      <vt:lpstr>Visitor Spending Impacts (Off-Airport)</vt:lpstr>
      <vt:lpstr>Airport Economic Impact Results</vt:lpstr>
      <vt:lpstr>TOTAL New Smyrna Beach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2022-12-07T20:56:20Z</dcterms:modified>
</cp:coreProperties>
</file>