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259" r:id="rId4"/>
    <p:sldId id="258" r:id="rId5"/>
    <p:sldId id="291" r:id="rId6"/>
    <p:sldId id="306" r:id="rId7"/>
    <p:sldId id="305" r:id="rId8"/>
    <p:sldId id="307" r:id="rId9"/>
    <p:sldId id="302" r:id="rId10"/>
    <p:sldId id="292" r:id="rId11"/>
    <p:sldId id="294" r:id="rId12"/>
    <p:sldId id="270" r:id="rId13"/>
    <p:sldId id="278" r:id="rId14"/>
    <p:sldId id="273" r:id="rId15"/>
    <p:sldId id="308" r:id="rId16"/>
    <p:sldId id="303" r:id="rId17"/>
    <p:sldId id="262" r:id="rId18"/>
    <p:sldId id="309" r:id="rId19"/>
    <p:sldId id="310" r:id="rId20"/>
    <p:sldId id="311" r:id="rId21"/>
    <p:sldId id="312"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30856D-943B-4679-8CC8-2EF9C23E21F7}" v="1" dt="2022-12-07T20:52:06.8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57" autoAdjust="0"/>
  </p:normalViewPr>
  <p:slideViewPr>
    <p:cSldViewPr snapToGrid="0">
      <p:cViewPr varScale="1">
        <p:scale>
          <a:sx n="98" d="100"/>
          <a:sy n="98" d="100"/>
        </p:scale>
        <p:origin x="978"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F6E751A0-16CE-4079-B726-89FCEFD90CE1}"/>
    <pc:docChg chg="delSld modSld">
      <pc:chgData name="Costner, Bayley" userId="2a58abfe-bf9e-4cc1-9dde-744d7a979601" providerId="ADAL" clId="{F6E751A0-16CE-4079-B726-89FCEFD90CE1}" dt="2022-10-19T14:00:55.714" v="165" actId="14826"/>
      <pc:docMkLst>
        <pc:docMk/>
      </pc:docMkLst>
      <pc:sldChg chg="modSp">
        <pc:chgData name="Costner, Bayley" userId="2a58abfe-bf9e-4cc1-9dde-744d7a979601" providerId="ADAL" clId="{F6E751A0-16CE-4079-B726-89FCEFD90CE1}" dt="2022-10-19T13:41:01.656" v="0"/>
        <pc:sldMkLst>
          <pc:docMk/>
          <pc:sldMk cId="1711352330" sldId="256"/>
        </pc:sldMkLst>
        <pc:spChg chg="mod">
          <ac:chgData name="Costner, Bayley" userId="2a58abfe-bf9e-4cc1-9dde-744d7a979601" providerId="ADAL" clId="{F6E751A0-16CE-4079-B726-89FCEFD90CE1}" dt="2022-10-19T13:41:01.656" v="0"/>
          <ac:spMkLst>
            <pc:docMk/>
            <pc:sldMk cId="1711352330" sldId="256"/>
            <ac:spMk id="3" creationId="{931932A1-7454-4B78-B394-3713697727FA}"/>
          </ac:spMkLst>
        </pc:spChg>
      </pc:sldChg>
      <pc:sldChg chg="modNotes modNotesTx">
        <pc:chgData name="Costner, Bayley" userId="2a58abfe-bf9e-4cc1-9dde-744d7a979601" providerId="ADAL" clId="{F6E751A0-16CE-4079-B726-89FCEFD90CE1}" dt="2022-10-19T13:41:17.922" v="10" actId="20577"/>
        <pc:sldMkLst>
          <pc:docMk/>
          <pc:sldMk cId="412258708" sldId="270"/>
        </pc:sldMkLst>
      </pc:sldChg>
      <pc:sldChg chg="modSp modNotes">
        <pc:chgData name="Costner, Bayley" userId="2a58abfe-bf9e-4cc1-9dde-744d7a979601" providerId="ADAL" clId="{F6E751A0-16CE-4079-B726-89FCEFD90CE1}" dt="2022-10-19T13:41:01.656" v="0"/>
        <pc:sldMkLst>
          <pc:docMk/>
          <pc:sldMk cId="3380238284" sldId="273"/>
        </pc:sldMkLst>
        <pc:spChg chg="mod">
          <ac:chgData name="Costner, Bayley" userId="2a58abfe-bf9e-4cc1-9dde-744d7a979601" providerId="ADAL" clId="{F6E751A0-16CE-4079-B726-89FCEFD90CE1}" dt="2022-10-19T13:41:01.656" v="0"/>
          <ac:spMkLst>
            <pc:docMk/>
            <pc:sldMk cId="3380238284" sldId="273"/>
            <ac:spMk id="4" creationId="{A3560EF0-DF41-40A6-889B-45B12E8526AE}"/>
          </ac:spMkLst>
        </pc:spChg>
      </pc:sldChg>
      <pc:sldChg chg="modSp">
        <pc:chgData name="Costner, Bayley" userId="2a58abfe-bf9e-4cc1-9dde-744d7a979601" providerId="ADAL" clId="{F6E751A0-16CE-4079-B726-89FCEFD90CE1}" dt="2022-10-19T14:00:55.714" v="165" actId="14826"/>
        <pc:sldMkLst>
          <pc:docMk/>
          <pc:sldMk cId="3015444443" sldId="277"/>
        </pc:sldMkLst>
        <pc:picChg chg="mod">
          <ac:chgData name="Costner, Bayley" userId="2a58abfe-bf9e-4cc1-9dde-744d7a979601" providerId="ADAL" clId="{F6E751A0-16CE-4079-B726-89FCEFD90CE1}" dt="2022-10-19T14:00:55.714" v="165" actId="14826"/>
          <ac:picMkLst>
            <pc:docMk/>
            <pc:sldMk cId="3015444443" sldId="277"/>
            <ac:picMk id="43" creationId="{DD6EEEF3-D319-415F-909E-729107BBC107}"/>
          </ac:picMkLst>
        </pc:picChg>
      </pc:sldChg>
      <pc:sldChg chg="modSp mod modNotes modNotesTx">
        <pc:chgData name="Costner, Bayley" userId="2a58abfe-bf9e-4cc1-9dde-744d7a979601" providerId="ADAL" clId="{F6E751A0-16CE-4079-B726-89FCEFD90CE1}" dt="2022-10-19T14:00:31.643" v="163" actId="14826"/>
        <pc:sldMkLst>
          <pc:docMk/>
          <pc:sldMk cId="65851916" sldId="278"/>
        </pc:sldMkLst>
        <pc:spChg chg="mod">
          <ac:chgData name="Costner, Bayley" userId="2a58abfe-bf9e-4cc1-9dde-744d7a979601" providerId="ADAL" clId="{F6E751A0-16CE-4079-B726-89FCEFD90CE1}" dt="2022-10-19T13:41:01.656" v="0"/>
          <ac:spMkLst>
            <pc:docMk/>
            <pc:sldMk cId="65851916" sldId="278"/>
            <ac:spMk id="4" creationId="{46BE5F69-E9BC-41C7-BF6B-EB4B224032B2}"/>
          </ac:spMkLst>
        </pc:spChg>
        <pc:spChg chg="mod">
          <ac:chgData name="Costner, Bayley" userId="2a58abfe-bf9e-4cc1-9dde-744d7a979601" providerId="ADAL" clId="{F6E751A0-16CE-4079-B726-89FCEFD90CE1}" dt="2022-10-19T13:55:16.877" v="20" actId="20577"/>
          <ac:spMkLst>
            <pc:docMk/>
            <pc:sldMk cId="65851916" sldId="278"/>
            <ac:spMk id="27" creationId="{1CF04D93-3E9C-4C93-BD11-1AB334ECA8EC}"/>
          </ac:spMkLst>
        </pc:spChg>
        <pc:spChg chg="mod">
          <ac:chgData name="Costner, Bayley" userId="2a58abfe-bf9e-4cc1-9dde-744d7a979601" providerId="ADAL" clId="{F6E751A0-16CE-4079-B726-89FCEFD90CE1}" dt="2022-10-19T13:55:27.346" v="28" actId="20577"/>
          <ac:spMkLst>
            <pc:docMk/>
            <pc:sldMk cId="65851916" sldId="278"/>
            <ac:spMk id="28" creationId="{4A74CDCB-94E0-4602-A364-BEBAB933C949}"/>
          </ac:spMkLst>
        </pc:spChg>
        <pc:spChg chg="mod">
          <ac:chgData name="Costner, Bayley" userId="2a58abfe-bf9e-4cc1-9dde-744d7a979601" providerId="ADAL" clId="{F6E751A0-16CE-4079-B726-89FCEFD90CE1}" dt="2022-10-19T13:55:31.162" v="30" actId="20577"/>
          <ac:spMkLst>
            <pc:docMk/>
            <pc:sldMk cId="65851916" sldId="278"/>
            <ac:spMk id="29" creationId="{C1505505-BB78-40E3-B8B6-4C8BE22EB53C}"/>
          </ac:spMkLst>
        </pc:spChg>
        <pc:spChg chg="mod">
          <ac:chgData name="Costner, Bayley" userId="2a58abfe-bf9e-4cc1-9dde-744d7a979601" providerId="ADAL" clId="{F6E751A0-16CE-4079-B726-89FCEFD90CE1}" dt="2022-10-19T13:55:08.839" v="15" actId="20577"/>
          <ac:spMkLst>
            <pc:docMk/>
            <pc:sldMk cId="65851916" sldId="278"/>
            <ac:spMk id="34" creationId="{37703234-D993-4C43-91A3-E55AA7BD1D32}"/>
          </ac:spMkLst>
        </pc:spChg>
        <pc:picChg chg="mod">
          <ac:chgData name="Costner, Bayley" userId="2a58abfe-bf9e-4cc1-9dde-744d7a979601" providerId="ADAL" clId="{F6E751A0-16CE-4079-B726-89FCEFD90CE1}" dt="2022-10-19T14:00:15.574" v="162" actId="14826"/>
          <ac:picMkLst>
            <pc:docMk/>
            <pc:sldMk cId="65851916" sldId="278"/>
            <ac:picMk id="23" creationId="{AE1DD9CA-8F8E-43F8-AB52-DC6B3C9FD08B}"/>
          </ac:picMkLst>
        </pc:picChg>
        <pc:picChg chg="mod">
          <ac:chgData name="Costner, Bayley" userId="2a58abfe-bf9e-4cc1-9dde-744d7a979601" providerId="ADAL" clId="{F6E751A0-16CE-4079-B726-89FCEFD90CE1}" dt="2022-10-19T14:00:31.643" v="163" actId="14826"/>
          <ac:picMkLst>
            <pc:docMk/>
            <pc:sldMk cId="65851916" sldId="278"/>
            <ac:picMk id="25" creationId="{7133D1E7-FA07-44D0-9EB0-EA49F78B8931}"/>
          </ac:picMkLst>
        </pc:picChg>
      </pc:sldChg>
      <pc:sldChg chg="modNotes">
        <pc:chgData name="Costner, Bayley" userId="2a58abfe-bf9e-4cc1-9dde-744d7a979601" providerId="ADAL" clId="{F6E751A0-16CE-4079-B726-89FCEFD90CE1}" dt="2022-10-19T13:41:01.656" v="0"/>
        <pc:sldMkLst>
          <pc:docMk/>
          <pc:sldMk cId="3393598430" sldId="286"/>
        </pc:sldMkLst>
      </pc:sldChg>
      <pc:sldChg chg="del">
        <pc:chgData name="Costner, Bayley" userId="2a58abfe-bf9e-4cc1-9dde-744d7a979601" providerId="ADAL" clId="{F6E751A0-16CE-4079-B726-89FCEFD90CE1}" dt="2022-10-19T14:00:44.430" v="164" actId="2696"/>
        <pc:sldMkLst>
          <pc:docMk/>
          <pc:sldMk cId="848908219" sldId="295"/>
        </pc:sldMkLst>
      </pc:sldChg>
      <pc:sldChg chg="del">
        <pc:chgData name="Costner, Bayley" userId="2a58abfe-bf9e-4cc1-9dde-744d7a979601" providerId="ADAL" clId="{F6E751A0-16CE-4079-B726-89FCEFD90CE1}" dt="2022-10-19T14:00:44.430" v="164" actId="2696"/>
        <pc:sldMkLst>
          <pc:docMk/>
          <pc:sldMk cId="2857163895" sldId="296"/>
        </pc:sldMkLst>
      </pc:sldChg>
      <pc:sldChg chg="del">
        <pc:chgData name="Costner, Bayley" userId="2a58abfe-bf9e-4cc1-9dde-744d7a979601" providerId="ADAL" clId="{F6E751A0-16CE-4079-B726-89FCEFD90CE1}" dt="2022-10-19T14:00:44.430" v="164" actId="2696"/>
        <pc:sldMkLst>
          <pc:docMk/>
          <pc:sldMk cId="2730844521" sldId="297"/>
        </pc:sldMkLst>
      </pc:sldChg>
      <pc:sldChg chg="del">
        <pc:chgData name="Costner, Bayley" userId="2a58abfe-bf9e-4cc1-9dde-744d7a979601" providerId="ADAL" clId="{F6E751A0-16CE-4079-B726-89FCEFD90CE1}" dt="2022-10-19T14:00:44.430" v="164" actId="2696"/>
        <pc:sldMkLst>
          <pc:docMk/>
          <pc:sldMk cId="1909763988" sldId="298"/>
        </pc:sldMkLst>
      </pc:sldChg>
      <pc:sldChg chg="del">
        <pc:chgData name="Costner, Bayley" userId="2a58abfe-bf9e-4cc1-9dde-744d7a979601" providerId="ADAL" clId="{F6E751A0-16CE-4079-B726-89FCEFD90CE1}" dt="2022-10-19T14:00:44.430" v="164" actId="2696"/>
        <pc:sldMkLst>
          <pc:docMk/>
          <pc:sldMk cId="3656542971" sldId="299"/>
        </pc:sldMkLst>
      </pc:sldChg>
      <pc:sldChg chg="del">
        <pc:chgData name="Costner, Bayley" userId="2a58abfe-bf9e-4cc1-9dde-744d7a979601" providerId="ADAL" clId="{F6E751A0-16CE-4079-B726-89FCEFD90CE1}" dt="2022-10-19T14:00:44.430" v="164" actId="2696"/>
        <pc:sldMkLst>
          <pc:docMk/>
          <pc:sldMk cId="1174635175" sldId="300"/>
        </pc:sldMkLst>
      </pc:sldChg>
      <pc:sldChg chg="modSp">
        <pc:chgData name="Costner, Bayley" userId="2a58abfe-bf9e-4cc1-9dde-744d7a979601" providerId="ADAL" clId="{F6E751A0-16CE-4079-B726-89FCEFD90CE1}" dt="2022-10-19T13:41:01.656" v="0"/>
        <pc:sldMkLst>
          <pc:docMk/>
          <pc:sldMk cId="1002511331" sldId="302"/>
        </pc:sldMkLst>
        <pc:spChg chg="mod">
          <ac:chgData name="Costner, Bayley" userId="2a58abfe-bf9e-4cc1-9dde-744d7a979601" providerId="ADAL" clId="{F6E751A0-16CE-4079-B726-89FCEFD90CE1}" dt="2022-10-19T13:41:01.656" v="0"/>
          <ac:spMkLst>
            <pc:docMk/>
            <pc:sldMk cId="1002511331" sldId="302"/>
            <ac:spMk id="4" creationId="{46BE5F69-E9BC-41C7-BF6B-EB4B224032B2}"/>
          </ac:spMkLst>
        </pc:spChg>
      </pc:sldChg>
    </pc:docChg>
  </pc:docChgLst>
  <pc:docChgLst>
    <pc:chgData name="Gibson, Thomas" userId="4b42d18a-f5dd-45ad-b5f3-020bdeec964b" providerId="ADAL" clId="{61AB058A-73D2-4445-BE43-ED4B746514E6}"/>
    <pc:docChg chg="modSld">
      <pc:chgData name="Gibson, Thomas" userId="4b42d18a-f5dd-45ad-b5f3-020bdeec964b" providerId="ADAL" clId="{61AB058A-73D2-4445-BE43-ED4B746514E6}" dt="2022-11-16T19:19:22.823" v="0"/>
      <pc:docMkLst>
        <pc:docMk/>
      </pc:docMkLst>
      <pc:sldChg chg="modNotesTx">
        <pc:chgData name="Gibson, Thomas" userId="4b42d18a-f5dd-45ad-b5f3-020bdeec964b" providerId="ADAL" clId="{61AB058A-73D2-4445-BE43-ED4B746514E6}" dt="2022-11-16T19:19:22.823" v="0"/>
        <pc:sldMkLst>
          <pc:docMk/>
          <pc:sldMk cId="1128189640" sldId="310"/>
        </pc:sldMkLst>
      </pc:sldChg>
    </pc:docChg>
  </pc:docChgLst>
  <pc:docChgLst>
    <pc:chgData name="Merry, Meg" userId="52abaa17-2ab0-4519-8e41-45b524f6a3b3" providerId="ADAL" clId="{5C4610A7-500C-4C60-8AEF-254AEE740FA2}"/>
    <pc:docChg chg="modSld">
      <pc:chgData name="Merry, Meg" userId="52abaa17-2ab0-4519-8e41-45b524f6a3b3" providerId="ADAL" clId="{5C4610A7-500C-4C60-8AEF-254AEE740FA2}" dt="2022-11-08T20:24:38.779" v="2" actId="255"/>
      <pc:docMkLst>
        <pc:docMk/>
      </pc:docMkLst>
      <pc:sldChg chg="modSp mod">
        <pc:chgData name="Merry, Meg" userId="52abaa17-2ab0-4519-8e41-45b524f6a3b3" providerId="ADAL" clId="{5C4610A7-500C-4C60-8AEF-254AEE740FA2}" dt="2022-11-08T20:24:33.350" v="1" actId="255"/>
        <pc:sldMkLst>
          <pc:docMk/>
          <pc:sldMk cId="1102559366" sldId="274"/>
        </pc:sldMkLst>
        <pc:spChg chg="mod">
          <ac:chgData name="Merry, Meg" userId="52abaa17-2ab0-4519-8e41-45b524f6a3b3" providerId="ADAL" clId="{5C4610A7-500C-4C60-8AEF-254AEE740FA2}" dt="2022-11-08T20:24:33.350" v="1" actId="255"/>
          <ac:spMkLst>
            <pc:docMk/>
            <pc:sldMk cId="1102559366" sldId="274"/>
            <ac:spMk id="44" creationId="{E46410AA-9335-4C3E-AEEE-43614C70E64D}"/>
          </ac:spMkLst>
        </pc:spChg>
      </pc:sldChg>
      <pc:sldChg chg="modSp mod">
        <pc:chgData name="Merry, Meg" userId="52abaa17-2ab0-4519-8e41-45b524f6a3b3" providerId="ADAL" clId="{5C4610A7-500C-4C60-8AEF-254AEE740FA2}" dt="2022-11-08T20:24:38.779" v="2" actId="255"/>
        <pc:sldMkLst>
          <pc:docMk/>
          <pc:sldMk cId="3015444443" sldId="277"/>
        </pc:sldMkLst>
        <pc:spChg chg="mod">
          <ac:chgData name="Merry, Meg" userId="52abaa17-2ab0-4519-8e41-45b524f6a3b3" providerId="ADAL" clId="{5C4610A7-500C-4C60-8AEF-254AEE740FA2}" dt="2022-11-08T20:24:38.779" v="2" actId="255"/>
          <ac:spMkLst>
            <pc:docMk/>
            <pc:sldMk cId="3015444443" sldId="277"/>
            <ac:spMk id="34" creationId="{49BEB672-5087-49D5-925B-410D7FCB2E0D}"/>
          </ac:spMkLst>
        </pc:spChg>
      </pc:sldChg>
      <pc:sldChg chg="modSp mod">
        <pc:chgData name="Merry, Meg" userId="52abaa17-2ab0-4519-8e41-45b524f6a3b3" providerId="ADAL" clId="{5C4610A7-500C-4C60-8AEF-254AEE740FA2}" dt="2022-11-08T20:24:16.663" v="0" actId="20577"/>
        <pc:sldMkLst>
          <pc:docMk/>
          <pc:sldMk cId="1002511331" sldId="302"/>
        </pc:sldMkLst>
        <pc:spChg chg="mod">
          <ac:chgData name="Merry, Meg" userId="52abaa17-2ab0-4519-8e41-45b524f6a3b3" providerId="ADAL" clId="{5C4610A7-500C-4C60-8AEF-254AEE740FA2}" dt="2022-11-08T20:24:16.663" v="0" actId="20577"/>
          <ac:spMkLst>
            <pc:docMk/>
            <pc:sldMk cId="1002511331" sldId="302"/>
            <ac:spMk id="4" creationId="{46BE5F69-E9BC-41C7-BF6B-EB4B224032B2}"/>
          </ac:spMkLst>
        </pc:spChg>
      </pc:sldChg>
    </pc:docChg>
  </pc:docChgLst>
  <pc:docChgLst>
    <pc:chgData name="Cicone, Laura" userId="d60addc7-6562-4f44-a0de-68d71e52773b" providerId="ADAL" clId="{3E54F13E-EED4-472F-A09E-F17BB645A9EC}"/>
    <pc:docChg chg="addSld delSld modSld">
      <pc:chgData name="Cicone, Laura" userId="d60addc7-6562-4f44-a0de-68d71e52773b" providerId="ADAL" clId="{3E54F13E-EED4-472F-A09E-F17BB645A9EC}" dt="2022-11-15T14:26:57.192" v="12" actId="47"/>
      <pc:docMkLst>
        <pc:docMk/>
      </pc:docMkLst>
      <pc:sldChg chg="add del">
        <pc:chgData name="Cicone, Laura" userId="d60addc7-6562-4f44-a0de-68d71e52773b" providerId="ADAL" clId="{3E54F13E-EED4-472F-A09E-F17BB645A9EC}" dt="2022-10-25T15:38:06.970" v="2"/>
        <pc:sldMkLst>
          <pc:docMk/>
          <pc:sldMk cId="4081035233" sldId="259"/>
        </pc:sldMkLst>
      </pc:sldChg>
      <pc:sldChg chg="del">
        <pc:chgData name="Cicone, Laura" userId="d60addc7-6562-4f44-a0de-68d71e52773b" providerId="ADAL" clId="{3E54F13E-EED4-472F-A09E-F17BB645A9EC}" dt="2022-11-15T14:26:57.192" v="12" actId="47"/>
        <pc:sldMkLst>
          <pc:docMk/>
          <pc:sldMk cId="3476258832" sldId="266"/>
        </pc:sldMkLst>
      </pc:sldChg>
      <pc:sldChg chg="modNotesTx">
        <pc:chgData name="Cicone, Laura" userId="d60addc7-6562-4f44-a0de-68d71e52773b" providerId="ADAL" clId="{3E54F13E-EED4-472F-A09E-F17BB645A9EC}" dt="2022-11-15T14:26:31.852" v="10"/>
        <pc:sldMkLst>
          <pc:docMk/>
          <pc:sldMk cId="3380238284" sldId="273"/>
        </pc:sldMkLst>
      </pc:sldChg>
      <pc:sldChg chg="del">
        <pc:chgData name="Cicone, Laura" userId="d60addc7-6562-4f44-a0de-68d71e52773b" providerId="ADAL" clId="{3E54F13E-EED4-472F-A09E-F17BB645A9EC}" dt="2022-11-15T14:26:57.192" v="12" actId="47"/>
        <pc:sldMkLst>
          <pc:docMk/>
          <pc:sldMk cId="1102559366" sldId="274"/>
        </pc:sldMkLst>
      </pc:sldChg>
      <pc:sldChg chg="del">
        <pc:chgData name="Cicone, Laura" userId="d60addc7-6562-4f44-a0de-68d71e52773b" providerId="ADAL" clId="{3E54F13E-EED4-472F-A09E-F17BB645A9EC}" dt="2022-11-15T14:26:06.150" v="6" actId="47"/>
        <pc:sldMkLst>
          <pc:docMk/>
          <pc:sldMk cId="3393598430" sldId="286"/>
        </pc:sldMkLst>
      </pc:sldChg>
      <pc:sldChg chg="del">
        <pc:chgData name="Cicone, Laura" userId="d60addc7-6562-4f44-a0de-68d71e52773b" providerId="ADAL" clId="{3E54F13E-EED4-472F-A09E-F17BB645A9EC}" dt="2022-11-15T14:26:57.192" v="12" actId="47"/>
        <pc:sldMkLst>
          <pc:docMk/>
          <pc:sldMk cId="232077404" sldId="288"/>
        </pc:sldMkLst>
      </pc:sldChg>
      <pc:sldChg chg="del">
        <pc:chgData name="Cicone, Laura" userId="d60addc7-6562-4f44-a0de-68d71e52773b" providerId="ADAL" clId="{3E54F13E-EED4-472F-A09E-F17BB645A9EC}" dt="2022-11-15T14:26:57.192" v="12" actId="47"/>
        <pc:sldMkLst>
          <pc:docMk/>
          <pc:sldMk cId="536406714" sldId="289"/>
        </pc:sldMkLst>
      </pc:sldChg>
      <pc:sldChg chg="del">
        <pc:chgData name="Cicone, Laura" userId="d60addc7-6562-4f44-a0de-68d71e52773b" providerId="ADAL" clId="{3E54F13E-EED4-472F-A09E-F17BB645A9EC}" dt="2022-11-15T14:26:42.987" v="11" actId="47"/>
        <pc:sldMkLst>
          <pc:docMk/>
          <pc:sldMk cId="291782386" sldId="301"/>
        </pc:sldMkLst>
      </pc:sldChg>
      <pc:sldChg chg="del">
        <pc:chgData name="Cicone, Laura" userId="d60addc7-6562-4f44-a0de-68d71e52773b" providerId="ADAL" clId="{3E54F13E-EED4-472F-A09E-F17BB645A9EC}" dt="2022-11-15T14:25:57.511" v="4" actId="47"/>
        <pc:sldMkLst>
          <pc:docMk/>
          <pc:sldMk cId="1875973025" sldId="304"/>
        </pc:sldMkLst>
      </pc:sldChg>
      <pc:sldChg chg="add del">
        <pc:chgData name="Cicone, Laura" userId="d60addc7-6562-4f44-a0de-68d71e52773b" providerId="ADAL" clId="{3E54F13E-EED4-472F-A09E-F17BB645A9EC}" dt="2022-10-25T15:38:12.279" v="3" actId="47"/>
        <pc:sldMkLst>
          <pc:docMk/>
          <pc:sldMk cId="940115396" sldId="306"/>
        </pc:sldMkLst>
      </pc:sldChg>
      <pc:sldChg chg="add modNotesTx">
        <pc:chgData name="Cicone, Laura" userId="d60addc7-6562-4f44-a0de-68d71e52773b" providerId="ADAL" clId="{3E54F13E-EED4-472F-A09E-F17BB645A9EC}" dt="2022-11-15T14:26:13.667" v="8" actId="20577"/>
        <pc:sldMkLst>
          <pc:docMk/>
          <pc:sldMk cId="3675233593" sldId="307"/>
        </pc:sldMkLst>
      </pc:sldChg>
    </pc:docChg>
  </pc:docChgLst>
  <pc:docChgLst>
    <pc:chgData name="Filaroski, Taylor" userId="808e8b38-dcd7-4790-8255-e9ab0a59a131" providerId="ADAL" clId="{BCB8551A-E64A-4586-BC93-C577E76B2A6E}"/>
    <pc:docChg chg="undo custSel modSld">
      <pc:chgData name="Filaroski, Taylor" userId="808e8b38-dcd7-4790-8255-e9ab0a59a131" providerId="ADAL" clId="{BCB8551A-E64A-4586-BC93-C577E76B2A6E}" dt="2022-10-27T15:15:56.345" v="5" actId="18131"/>
      <pc:docMkLst>
        <pc:docMk/>
      </pc:docMkLst>
      <pc:sldChg chg="modSp mod">
        <pc:chgData name="Filaroski, Taylor" userId="808e8b38-dcd7-4790-8255-e9ab0a59a131" providerId="ADAL" clId="{BCB8551A-E64A-4586-BC93-C577E76B2A6E}" dt="2022-10-27T15:15:56.345" v="5" actId="18131"/>
        <pc:sldMkLst>
          <pc:docMk/>
          <pc:sldMk cId="3015444443" sldId="277"/>
        </pc:sldMkLst>
        <pc:picChg chg="mod modCrop">
          <ac:chgData name="Filaroski, Taylor" userId="808e8b38-dcd7-4790-8255-e9ab0a59a131" providerId="ADAL" clId="{BCB8551A-E64A-4586-BC93-C577E76B2A6E}" dt="2022-10-27T15:15:56.345" v="5" actId="18131"/>
          <ac:picMkLst>
            <pc:docMk/>
            <pc:sldMk cId="3015444443" sldId="277"/>
            <ac:picMk id="43" creationId="{DD6EEEF3-D319-415F-909E-729107BBC107}"/>
          </ac:picMkLst>
        </pc:picChg>
      </pc:sldChg>
      <pc:sldChg chg="modSp mod">
        <pc:chgData name="Filaroski, Taylor" userId="808e8b38-dcd7-4790-8255-e9ab0a59a131" providerId="ADAL" clId="{BCB8551A-E64A-4586-BC93-C577E76B2A6E}" dt="2022-10-27T15:14:47.194" v="0" actId="14826"/>
        <pc:sldMkLst>
          <pc:docMk/>
          <pc:sldMk cId="65851916" sldId="278"/>
        </pc:sldMkLst>
        <pc:picChg chg="mod">
          <ac:chgData name="Filaroski, Taylor" userId="808e8b38-dcd7-4790-8255-e9ab0a59a131" providerId="ADAL" clId="{BCB8551A-E64A-4586-BC93-C577E76B2A6E}" dt="2022-10-27T15:14:47.194" v="0" actId="14826"/>
          <ac:picMkLst>
            <pc:docMk/>
            <pc:sldMk cId="65851916" sldId="278"/>
            <ac:picMk id="25" creationId="{7133D1E7-FA07-44D0-9EB0-EA49F78B8931}"/>
          </ac:picMkLst>
        </pc:picChg>
      </pc:sldChg>
    </pc:docChg>
  </pc:docChgLst>
  <pc:docChgLst>
    <pc:chgData name="Sheth, Rohan" userId="0b6da9f0-4e13-4f6a-80ee-55c9a7700dcb" providerId="ADAL" clId="{C130856D-943B-4679-8CC8-2EF9C23E21F7}"/>
    <pc:docChg chg="custSel modSld">
      <pc:chgData name="Sheth, Rohan" userId="0b6da9f0-4e13-4f6a-80ee-55c9a7700dcb" providerId="ADAL" clId="{C130856D-943B-4679-8CC8-2EF9C23E21F7}" dt="2022-12-07T20:52:06.848" v="45"/>
      <pc:docMkLst>
        <pc:docMk/>
      </pc:docMkLst>
      <pc:sldChg chg="modNotesTx">
        <pc:chgData name="Sheth, Rohan" userId="0b6da9f0-4e13-4f6a-80ee-55c9a7700dcb" providerId="ADAL" clId="{C130856D-943B-4679-8CC8-2EF9C23E21F7}" dt="2022-10-28T14:40:19.143" v="10" actId="20577"/>
        <pc:sldMkLst>
          <pc:docMk/>
          <pc:sldMk cId="1711352330" sldId="256"/>
        </pc:sldMkLst>
      </pc:sldChg>
      <pc:sldChg chg="addSp delSp modSp mod">
        <pc:chgData name="Sheth, Rohan" userId="0b6da9f0-4e13-4f6a-80ee-55c9a7700dcb" providerId="ADAL" clId="{C130856D-943B-4679-8CC8-2EF9C23E21F7}" dt="2022-12-07T20:52:06.848" v="45"/>
        <pc:sldMkLst>
          <pc:docMk/>
          <pc:sldMk cId="4081035233" sldId="259"/>
        </pc:sldMkLst>
        <pc:picChg chg="del">
          <ac:chgData name="Sheth, Rohan" userId="0b6da9f0-4e13-4f6a-80ee-55c9a7700dcb" providerId="ADAL" clId="{C130856D-943B-4679-8CC8-2EF9C23E21F7}" dt="2022-12-07T20:52:06.496" v="44" actId="478"/>
          <ac:picMkLst>
            <pc:docMk/>
            <pc:sldMk cId="4081035233" sldId="259"/>
            <ac:picMk id="3" creationId="{D82025A8-C9E6-4796-9C09-8C2D1EE75679}"/>
          </ac:picMkLst>
        </pc:picChg>
        <pc:picChg chg="add mod">
          <ac:chgData name="Sheth, Rohan" userId="0b6da9f0-4e13-4f6a-80ee-55c9a7700dcb" providerId="ADAL" clId="{C130856D-943B-4679-8CC8-2EF9C23E21F7}" dt="2022-12-07T20:52:06.848" v="45"/>
          <ac:picMkLst>
            <pc:docMk/>
            <pc:sldMk cId="4081035233" sldId="259"/>
            <ac:picMk id="11" creationId="{00293913-4FE1-4E2E-B95F-4AD0F3AE7CA6}"/>
          </ac:picMkLst>
        </pc:picChg>
      </pc:sldChg>
      <pc:sldChg chg="addSp delSp modSp mod modAnim modNotesTx">
        <pc:chgData name="Sheth, Rohan" userId="0b6da9f0-4e13-4f6a-80ee-55c9a7700dcb" providerId="ADAL" clId="{C130856D-943B-4679-8CC8-2EF9C23E21F7}" dt="2022-10-28T14:40:40.407" v="19" actId="20577"/>
        <pc:sldMkLst>
          <pc:docMk/>
          <pc:sldMk cId="3380238284" sldId="273"/>
        </pc:sldMkLst>
        <pc:spChg chg="add del mod">
          <ac:chgData name="Sheth, Rohan" userId="0b6da9f0-4e13-4f6a-80ee-55c9a7700dcb" providerId="ADAL" clId="{C130856D-943B-4679-8CC8-2EF9C23E21F7}" dt="2022-10-28T14:40:26.312" v="12" actId="478"/>
          <ac:spMkLst>
            <pc:docMk/>
            <pc:sldMk cId="3380238284" sldId="273"/>
            <ac:spMk id="3" creationId="{A524059B-C9C2-494D-9E5A-9C50130F1586}"/>
          </ac:spMkLst>
        </pc:spChg>
        <pc:spChg chg="del">
          <ac:chgData name="Sheth, Rohan" userId="0b6da9f0-4e13-4f6a-80ee-55c9a7700dcb" providerId="ADAL" clId="{C130856D-943B-4679-8CC8-2EF9C23E21F7}" dt="2022-10-28T14:40:25.464" v="11" actId="478"/>
          <ac:spMkLst>
            <pc:docMk/>
            <pc:sldMk cId="3380238284" sldId="273"/>
            <ac:spMk id="4" creationId="{A3560EF0-DF41-40A6-889B-45B12E8526AE}"/>
          </ac:spMkLst>
        </pc:spChg>
        <pc:spChg chg="del">
          <ac:chgData name="Sheth, Rohan" userId="0b6da9f0-4e13-4f6a-80ee-55c9a7700dcb" providerId="ADAL" clId="{C130856D-943B-4679-8CC8-2EF9C23E21F7}" dt="2022-10-28T14:40:27.400" v="13" actId="478"/>
          <ac:spMkLst>
            <pc:docMk/>
            <pc:sldMk cId="3380238284" sldId="273"/>
            <ac:spMk id="5" creationId="{586496FA-FBA1-4991-B52E-BEE6274D1B8E}"/>
          </ac:spMkLst>
        </pc:spChg>
        <pc:spChg chg="add del mod">
          <ac:chgData name="Sheth, Rohan" userId="0b6da9f0-4e13-4f6a-80ee-55c9a7700dcb" providerId="ADAL" clId="{C130856D-943B-4679-8CC8-2EF9C23E21F7}" dt="2022-10-28T14:40:28.103" v="14" actId="478"/>
          <ac:spMkLst>
            <pc:docMk/>
            <pc:sldMk cId="3380238284" sldId="273"/>
            <ac:spMk id="7" creationId="{48B09943-4FE2-49F4-AA10-54CF26780F54}"/>
          </ac:spMkLst>
        </pc:spChg>
        <pc:picChg chg="add mod">
          <ac:chgData name="Sheth, Rohan" userId="0b6da9f0-4e13-4f6a-80ee-55c9a7700dcb" providerId="ADAL" clId="{C130856D-943B-4679-8CC8-2EF9C23E21F7}" dt="2022-10-28T14:40:35.621" v="17" actId="1076"/>
          <ac:picMkLst>
            <pc:docMk/>
            <pc:sldMk cId="3380238284" sldId="273"/>
            <ac:picMk id="8" creationId="{0E0C5BC4-09A5-4FE2-BABB-38C8C2F0A5EA}"/>
          </ac:picMkLst>
        </pc:picChg>
      </pc:sldChg>
      <pc:sldChg chg="modNotesTx">
        <pc:chgData name="Sheth, Rohan" userId="0b6da9f0-4e13-4f6a-80ee-55c9a7700dcb" providerId="ADAL" clId="{C130856D-943B-4679-8CC8-2EF9C23E21F7}" dt="2022-11-07T15:32:21.844" v="43"/>
        <pc:sldMkLst>
          <pc:docMk/>
          <pc:sldMk cId="65851916"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Bartow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8</a:t>
            </a:fld>
            <a:endParaRPr lang="en-US"/>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Bartow Executive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Bartow Executive Airport created 1,908 jobs earning $109 million in payroll, contributed $170 million in value added, and generated a total economic impact (output) of $345 million.</a:t>
            </a:r>
          </a:p>
          <a:p>
            <a:endParaRPr lang="en-US" dirty="0"/>
          </a:p>
          <a:p>
            <a:r>
              <a:rPr lang="en-US" dirty="0"/>
              <a:t>This includes direct impacts of 971 jobs earning $58.7 million in payroll, contributing $82.1 million in value added, and generating a total economic impact (output) of $182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937 jobs earning $50.2 million in payroll, contributing $87.8 million in value added, and generating a total economic impact (output) of $164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Bartow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Bartow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0293913-4FE1-4E2E-B95F-4AD0F3AE7CA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81035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100752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675233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Bartow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Bartow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$109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323439"/>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3200" b="1" dirty="0">
                <a:solidFill>
                  <a:schemeClr val="accent6">
                    <a:lumMod val="75000"/>
                  </a:schemeClr>
                </a:solidFill>
                <a:latin typeface="Arial" panose="020B0604020202020204" pitchFamily="34" charset="0"/>
                <a:cs typeface="Arial" panose="020B0604020202020204" pitchFamily="34" charset="0"/>
              </a:rPr>
              <a:t>M</a:t>
            </a:r>
            <a:r>
              <a:rPr lang="en-US" sz="2500" b="1" dirty="0">
                <a:solidFill>
                  <a:schemeClr val="accent6">
                    <a:lumMod val="75000"/>
                  </a:schemeClr>
                </a:solidFill>
                <a:latin typeface="Arial" panose="020B0604020202020204" pitchFamily="34" charset="0"/>
                <a:cs typeface="Arial" panose="020B0604020202020204" pitchFamily="34" charset="0"/>
              </a:rPr>
              <a:t>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323439"/>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$345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3200" b="1" dirty="0">
                <a:solidFill>
                  <a:schemeClr val="accent4">
                    <a:lumMod val="75000"/>
                  </a:schemeClr>
                </a:solidFill>
                <a:latin typeface="Arial" panose="020B0604020202020204" pitchFamily="34" charset="0"/>
                <a:cs typeface="Arial" panose="020B0604020202020204" pitchFamily="34" charset="0"/>
              </a:rPr>
              <a:t>M</a:t>
            </a:r>
            <a:r>
              <a:rPr lang="en-US" sz="2500" b="1" dirty="0">
                <a:solidFill>
                  <a:schemeClr val="accent4">
                    <a:lumMod val="75000"/>
                  </a:schemeClr>
                </a:solidFill>
                <a:latin typeface="Arial" panose="020B0604020202020204" pitchFamily="34" charset="0"/>
                <a:cs typeface="Arial" panose="020B0604020202020204" pitchFamily="34" charset="0"/>
              </a:rPr>
              <a:t>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1,908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OW">
            <a:hlinkClick r:id="" action="ppaction://media"/>
            <a:extLst>
              <a:ext uri="{FF2B5EF4-FFF2-40B4-BE49-F238E27FC236}">
                <a16:creationId xmlns:a16="http://schemas.microsoft.com/office/drawing/2014/main" id="{0E0C5BC4-09A5-4FE2-BABB-38C8C2F0A5E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6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770460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26515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128189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276630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2453738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Bartow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Bartow Executive Airport’s Total Economic Impact</vt:lpstr>
      <vt:lpstr>On-Airport Impacts</vt:lpstr>
      <vt:lpstr>Visitor Spending Impacts (Off-Airport)</vt:lpstr>
      <vt:lpstr>Airport Economic Impact Results</vt:lpstr>
      <vt:lpstr>TOTAL Bartow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2022-12-07T20:52:08Z</dcterms:modified>
</cp:coreProperties>
</file>