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619A45-0982-4E79-9985-B83974F13A0A}" v="1" dt="2022-12-07T21:19:50.4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771" autoAdjust="0"/>
  </p:normalViewPr>
  <p:slideViewPr>
    <p:cSldViewPr snapToGrid="0">
      <p:cViewPr varScale="1">
        <p:scale>
          <a:sx n="84" d="100"/>
          <a:sy n="84" d="100"/>
        </p:scale>
        <p:origin x="151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Sheth, Rohan" userId="0b6da9f0-4e13-4f6a-80ee-55c9a7700dcb" providerId="ADAL" clId="{0B619A45-0982-4E79-9985-B83974F13A0A}"/>
    <pc:docChg chg="custSel delSld modSld">
      <pc:chgData name="Sheth, Rohan" userId="0b6da9f0-4e13-4f6a-80ee-55c9a7700dcb" providerId="ADAL" clId="{0B619A45-0982-4E79-9985-B83974F13A0A}" dt="2022-12-07T21:19:50.481" v="221"/>
      <pc:docMkLst>
        <pc:docMk/>
      </pc:docMkLst>
      <pc:sldChg chg="modSp mod">
        <pc:chgData name="Sheth, Rohan" userId="0b6da9f0-4e13-4f6a-80ee-55c9a7700dcb" providerId="ADAL" clId="{0B619A45-0982-4E79-9985-B83974F13A0A}" dt="2022-10-18T18:48:31.316" v="1" actId="20577"/>
        <pc:sldMkLst>
          <pc:docMk/>
          <pc:sldMk cId="1711352330" sldId="256"/>
        </pc:sldMkLst>
        <pc:spChg chg="mod">
          <ac:chgData name="Sheth, Rohan" userId="0b6da9f0-4e13-4f6a-80ee-55c9a7700dcb" providerId="ADAL" clId="{0B619A45-0982-4E79-9985-B83974F13A0A}" dt="2022-10-18T18:48:31.316" v="1" actId="20577"/>
          <ac:spMkLst>
            <pc:docMk/>
            <pc:sldMk cId="1711352330" sldId="256"/>
            <ac:spMk id="3" creationId="{931932A1-7454-4B78-B394-3713697727FA}"/>
          </ac:spMkLst>
        </pc:spChg>
      </pc:sldChg>
      <pc:sldChg chg="modNotesTx">
        <pc:chgData name="Sheth, Rohan" userId="0b6da9f0-4e13-4f6a-80ee-55c9a7700dcb" providerId="ADAL" clId="{0B619A45-0982-4E79-9985-B83974F13A0A}" dt="2022-10-18T18:48:52.100" v="20" actId="20577"/>
        <pc:sldMkLst>
          <pc:docMk/>
          <pc:sldMk cId="412258708" sldId="270"/>
        </pc:sldMkLst>
      </pc:sldChg>
      <pc:sldChg chg="modSp mod modNotesTx">
        <pc:chgData name="Sheth, Rohan" userId="0b6da9f0-4e13-4f6a-80ee-55c9a7700dcb" providerId="ADAL" clId="{0B619A45-0982-4E79-9985-B83974F13A0A}" dt="2022-10-18T18:48:42.595" v="8" actId="313"/>
        <pc:sldMkLst>
          <pc:docMk/>
          <pc:sldMk cId="3380238284" sldId="273"/>
        </pc:sldMkLst>
        <pc:spChg chg="mod">
          <ac:chgData name="Sheth, Rohan" userId="0b6da9f0-4e13-4f6a-80ee-55c9a7700dcb" providerId="ADAL" clId="{0B619A45-0982-4E79-9985-B83974F13A0A}" dt="2022-10-18T18:48:42.083" v="7" actId="313"/>
          <ac:spMkLst>
            <pc:docMk/>
            <pc:sldMk cId="3380238284" sldId="273"/>
            <ac:spMk id="4" creationId="{A3560EF0-DF41-40A6-889B-45B12E8526AE}"/>
          </ac:spMkLst>
        </pc:spChg>
      </pc:sldChg>
      <pc:sldChg chg="del">
        <pc:chgData name="Sheth, Rohan" userId="0b6da9f0-4e13-4f6a-80ee-55c9a7700dcb" providerId="ADAL" clId="{0B619A45-0982-4E79-9985-B83974F13A0A}" dt="2022-10-18T18:52:43.560" v="208" actId="47"/>
        <pc:sldMkLst>
          <pc:docMk/>
          <pc:sldMk cId="3015444443" sldId="277"/>
        </pc:sldMkLst>
      </pc:sldChg>
      <pc:sldChg chg="modSp mod modNotesTx">
        <pc:chgData name="Sheth, Rohan" userId="0b6da9f0-4e13-4f6a-80ee-55c9a7700dcb" providerId="ADAL" clId="{0B619A45-0982-4E79-9985-B83974F13A0A}" dt="2022-11-07T20:31:31.484" v="218"/>
        <pc:sldMkLst>
          <pc:docMk/>
          <pc:sldMk cId="65851916" sldId="278"/>
        </pc:sldMkLst>
        <pc:spChg chg="mod">
          <ac:chgData name="Sheth, Rohan" userId="0b6da9f0-4e13-4f6a-80ee-55c9a7700dcb" providerId="ADAL" clId="{0B619A45-0982-4E79-9985-B83974F13A0A}" dt="2022-10-18T18:48:41.523" v="5" actId="313"/>
          <ac:spMkLst>
            <pc:docMk/>
            <pc:sldMk cId="65851916" sldId="278"/>
            <ac:spMk id="4" creationId="{46BE5F69-E9BC-41C7-BF6B-EB4B224032B2}"/>
          </ac:spMkLst>
        </pc:spChg>
        <pc:spChg chg="mod">
          <ac:chgData name="Sheth, Rohan" userId="0b6da9f0-4e13-4f6a-80ee-55c9a7700dcb" providerId="ADAL" clId="{0B619A45-0982-4E79-9985-B83974F13A0A}" dt="2022-10-18T18:50:35.235" v="184" actId="20577"/>
          <ac:spMkLst>
            <pc:docMk/>
            <pc:sldMk cId="65851916" sldId="278"/>
            <ac:spMk id="27" creationId="{1CF04D93-3E9C-4C93-BD11-1AB334ECA8EC}"/>
          </ac:spMkLst>
        </pc:spChg>
        <pc:spChg chg="mod">
          <ac:chgData name="Sheth, Rohan" userId="0b6da9f0-4e13-4f6a-80ee-55c9a7700dcb" providerId="ADAL" clId="{0B619A45-0982-4E79-9985-B83974F13A0A}" dt="2022-10-18T18:50:42.484" v="192" actId="20577"/>
          <ac:spMkLst>
            <pc:docMk/>
            <pc:sldMk cId="65851916" sldId="278"/>
            <ac:spMk id="28" creationId="{4A74CDCB-94E0-4602-A364-BEBAB933C949}"/>
          </ac:spMkLst>
        </pc:spChg>
        <pc:spChg chg="mod">
          <ac:chgData name="Sheth, Rohan" userId="0b6da9f0-4e13-4f6a-80ee-55c9a7700dcb" providerId="ADAL" clId="{0B619A45-0982-4E79-9985-B83974F13A0A}" dt="2022-10-18T18:50:48.827" v="200" actId="20577"/>
          <ac:spMkLst>
            <pc:docMk/>
            <pc:sldMk cId="65851916" sldId="278"/>
            <ac:spMk id="29" creationId="{C1505505-BB78-40E3-B8B6-4C8BE22EB53C}"/>
          </ac:spMkLst>
        </pc:spChg>
        <pc:spChg chg="mod">
          <ac:chgData name="Sheth, Rohan" userId="0b6da9f0-4e13-4f6a-80ee-55c9a7700dcb" providerId="ADAL" clId="{0B619A45-0982-4E79-9985-B83974F13A0A}" dt="2022-10-18T18:50:28.004" v="176" actId="6549"/>
          <ac:spMkLst>
            <pc:docMk/>
            <pc:sldMk cId="65851916" sldId="278"/>
            <ac:spMk id="34" creationId="{37703234-D993-4C43-91A3-E55AA7BD1D32}"/>
          </ac:spMkLst>
        </pc:spChg>
        <pc:picChg chg="mod">
          <ac:chgData name="Sheth, Rohan" userId="0b6da9f0-4e13-4f6a-80ee-55c9a7700dcb" providerId="ADAL" clId="{0B619A45-0982-4E79-9985-B83974F13A0A}" dt="2022-10-18T18:52:00.845" v="206" actId="14826"/>
          <ac:picMkLst>
            <pc:docMk/>
            <pc:sldMk cId="65851916" sldId="278"/>
            <ac:picMk id="23" creationId="{AE1DD9CA-8F8E-43F8-AB52-DC6B3C9FD08B}"/>
          </ac:picMkLst>
        </pc:picChg>
        <pc:picChg chg="mod">
          <ac:chgData name="Sheth, Rohan" userId="0b6da9f0-4e13-4f6a-80ee-55c9a7700dcb" providerId="ADAL" clId="{0B619A45-0982-4E79-9985-B83974F13A0A}" dt="2022-10-18T18:52:07.662" v="207" actId="14826"/>
          <ac:picMkLst>
            <pc:docMk/>
            <pc:sldMk cId="65851916" sldId="278"/>
            <ac:picMk id="25" creationId="{7133D1E7-FA07-44D0-9EB0-EA49F78B8931}"/>
          </ac:picMkLst>
        </pc:picChg>
      </pc:sldChg>
      <pc:sldChg chg="modNotesTx">
        <pc:chgData name="Sheth, Rohan" userId="0b6da9f0-4e13-4f6a-80ee-55c9a7700dcb" providerId="ADAL" clId="{0B619A45-0982-4E79-9985-B83974F13A0A}" dt="2022-10-18T18:48:40.932" v="2" actId="313"/>
        <pc:sldMkLst>
          <pc:docMk/>
          <pc:sldMk cId="3393598430" sldId="286"/>
        </pc:sldMkLst>
      </pc:sldChg>
      <pc:sldChg chg="del">
        <pc:chgData name="Sheth, Rohan" userId="0b6da9f0-4e13-4f6a-80ee-55c9a7700dcb" providerId="ADAL" clId="{0B619A45-0982-4E79-9985-B83974F13A0A}" dt="2022-10-18T18:52:43.714" v="209" actId="47"/>
        <pc:sldMkLst>
          <pc:docMk/>
          <pc:sldMk cId="848908219" sldId="295"/>
        </pc:sldMkLst>
      </pc:sldChg>
      <pc:sldChg chg="del">
        <pc:chgData name="Sheth, Rohan" userId="0b6da9f0-4e13-4f6a-80ee-55c9a7700dcb" providerId="ADAL" clId="{0B619A45-0982-4E79-9985-B83974F13A0A}" dt="2022-10-18T18:52:43.869" v="210" actId="47"/>
        <pc:sldMkLst>
          <pc:docMk/>
          <pc:sldMk cId="2857163895" sldId="296"/>
        </pc:sldMkLst>
      </pc:sldChg>
      <pc:sldChg chg="modSp">
        <pc:chgData name="Sheth, Rohan" userId="0b6da9f0-4e13-4f6a-80ee-55c9a7700dcb" providerId="ADAL" clId="{0B619A45-0982-4E79-9985-B83974F13A0A}" dt="2022-10-18T18:53:13.127" v="215" actId="14826"/>
        <pc:sldMkLst>
          <pc:docMk/>
          <pc:sldMk cId="2730844521" sldId="297"/>
        </pc:sldMkLst>
        <pc:picChg chg="mod">
          <ac:chgData name="Sheth, Rohan" userId="0b6da9f0-4e13-4f6a-80ee-55c9a7700dcb" providerId="ADAL" clId="{0B619A45-0982-4E79-9985-B83974F13A0A}" dt="2022-10-18T18:53:13.127" v="215" actId="14826"/>
          <ac:picMkLst>
            <pc:docMk/>
            <pc:sldMk cId="2730844521" sldId="297"/>
            <ac:picMk id="24" creationId="{FC9318CE-0F2A-4948-A27F-F98B11433D2D}"/>
          </ac:picMkLst>
        </pc:picChg>
      </pc:sldChg>
      <pc:sldChg chg="del">
        <pc:chgData name="Sheth, Rohan" userId="0b6da9f0-4e13-4f6a-80ee-55c9a7700dcb" providerId="ADAL" clId="{0B619A45-0982-4E79-9985-B83974F13A0A}" dt="2022-10-18T18:52:44.012" v="211" actId="47"/>
        <pc:sldMkLst>
          <pc:docMk/>
          <pc:sldMk cId="1909763988" sldId="298"/>
        </pc:sldMkLst>
      </pc:sldChg>
      <pc:sldChg chg="del">
        <pc:chgData name="Sheth, Rohan" userId="0b6da9f0-4e13-4f6a-80ee-55c9a7700dcb" providerId="ADAL" clId="{0B619A45-0982-4E79-9985-B83974F13A0A}" dt="2022-10-18T18:52:45.272" v="212" actId="47"/>
        <pc:sldMkLst>
          <pc:docMk/>
          <pc:sldMk cId="3656542971" sldId="299"/>
        </pc:sldMkLst>
      </pc:sldChg>
      <pc:sldChg chg="del">
        <pc:chgData name="Sheth, Rohan" userId="0b6da9f0-4e13-4f6a-80ee-55c9a7700dcb" providerId="ADAL" clId="{0B619A45-0982-4E79-9985-B83974F13A0A}" dt="2022-10-18T18:52:45.498" v="213" actId="47"/>
        <pc:sldMkLst>
          <pc:docMk/>
          <pc:sldMk cId="1174635175" sldId="300"/>
        </pc:sldMkLst>
      </pc:sldChg>
      <pc:sldChg chg="modSp mod">
        <pc:chgData name="Sheth, Rohan" userId="0b6da9f0-4e13-4f6a-80ee-55c9a7700dcb" providerId="ADAL" clId="{0B619A45-0982-4E79-9985-B83974F13A0A}" dt="2022-10-18T18:48:41.196" v="3" actId="313"/>
        <pc:sldMkLst>
          <pc:docMk/>
          <pc:sldMk cId="1002511331" sldId="302"/>
        </pc:sldMkLst>
        <pc:spChg chg="mod">
          <ac:chgData name="Sheth, Rohan" userId="0b6da9f0-4e13-4f6a-80ee-55c9a7700dcb" providerId="ADAL" clId="{0B619A45-0982-4E79-9985-B83974F13A0A}" dt="2022-10-18T18:48:41.196" v="3" actId="313"/>
          <ac:spMkLst>
            <pc:docMk/>
            <pc:sldMk cId="1002511331" sldId="302"/>
            <ac:spMk id="4" creationId="{46BE5F69-E9BC-41C7-BF6B-EB4B224032B2}"/>
          </ac:spMkLst>
        </pc:spChg>
      </pc:sldChg>
      <pc:sldChg chg="addSp delSp modSp mod">
        <pc:chgData name="Sheth, Rohan" userId="0b6da9f0-4e13-4f6a-80ee-55c9a7700dcb" providerId="ADAL" clId="{0B619A45-0982-4E79-9985-B83974F13A0A}" dt="2022-12-07T21:19:50.481" v="221"/>
        <pc:sldMkLst>
          <pc:docMk/>
          <pc:sldMk cId="702343128" sldId="306"/>
        </pc:sldMkLst>
        <pc:picChg chg="del">
          <ac:chgData name="Sheth, Rohan" userId="0b6da9f0-4e13-4f6a-80ee-55c9a7700dcb" providerId="ADAL" clId="{0B619A45-0982-4E79-9985-B83974F13A0A}" dt="2022-12-07T21:19:50.131" v="220" actId="478"/>
          <ac:picMkLst>
            <pc:docMk/>
            <pc:sldMk cId="702343128" sldId="306"/>
            <ac:picMk id="3" creationId="{D82025A8-C9E6-4796-9C09-8C2D1EE75679}"/>
          </ac:picMkLst>
        </pc:picChg>
        <pc:picChg chg="add mod">
          <ac:chgData name="Sheth, Rohan" userId="0b6da9f0-4e13-4f6a-80ee-55c9a7700dcb" providerId="ADAL" clId="{0B619A45-0982-4E79-9985-B83974F13A0A}" dt="2022-12-07T21:19:50.481" v="221"/>
          <ac:picMkLst>
            <pc:docMk/>
            <pc:sldMk cId="702343128" sldId="306"/>
            <ac:picMk id="11" creationId="{37A050C2-7E02-4833-8212-CF7A7A257355}"/>
          </ac:picMkLst>
        </pc:picChg>
      </pc:sldChg>
      <pc:sldChg chg="modNotesTx">
        <pc:chgData name="Sheth, Rohan" userId="0b6da9f0-4e13-4f6a-80ee-55c9a7700dcb" providerId="ADAL" clId="{0B619A45-0982-4E79-9985-B83974F13A0A}" dt="2022-11-16T20:53:57.374" v="219"/>
        <pc:sldMkLst>
          <pc:docMk/>
          <pc:sldMk cId="1515332984" sldId="311"/>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7813474B-AC52-4143-87C2-C20111F9CAA5}"/>
    <pc:docChg chg="custSel addSld delSld modSld">
      <pc:chgData name="Cicone, Laura" userId="d60addc7-6562-4f44-a0de-68d71e52773b" providerId="ADAL" clId="{7813474B-AC52-4143-87C2-C20111F9CAA5}" dt="2022-11-15T21:46:10.727" v="30" actId="47"/>
      <pc:docMkLst>
        <pc:docMk/>
      </pc:docMkLst>
      <pc:sldChg chg="modNotesTx">
        <pc:chgData name="Cicone, Laura" userId="d60addc7-6562-4f44-a0de-68d71e52773b" providerId="ADAL" clId="{7813474B-AC52-4143-87C2-C20111F9CAA5}" dt="2022-10-31T13:30:32.259" v="13" actId="20577"/>
        <pc:sldMkLst>
          <pc:docMk/>
          <pc:sldMk cId="1711352330" sldId="256"/>
        </pc:sldMkLst>
      </pc:sldChg>
      <pc:sldChg chg="del">
        <pc:chgData name="Cicone, Laura" userId="d60addc7-6562-4f44-a0de-68d71e52773b" providerId="ADAL" clId="{7813474B-AC52-4143-87C2-C20111F9CAA5}" dt="2022-10-25T16:41:32.446" v="2" actId="47"/>
        <pc:sldMkLst>
          <pc:docMk/>
          <pc:sldMk cId="4081035233" sldId="259"/>
        </pc:sldMkLst>
      </pc:sldChg>
      <pc:sldChg chg="del">
        <pc:chgData name="Cicone, Laura" userId="d60addc7-6562-4f44-a0de-68d71e52773b" providerId="ADAL" clId="{7813474B-AC52-4143-87C2-C20111F9CAA5}" dt="2022-11-15T21:46:10.727" v="30" actId="47"/>
        <pc:sldMkLst>
          <pc:docMk/>
          <pc:sldMk cId="3476258832" sldId="266"/>
        </pc:sldMkLst>
      </pc:sldChg>
      <pc:sldChg chg="addSp delSp modSp mod modAnim modNotesTx">
        <pc:chgData name="Cicone, Laura" userId="d60addc7-6562-4f44-a0de-68d71e52773b" providerId="ADAL" clId="{7813474B-AC52-4143-87C2-C20111F9CAA5}" dt="2022-11-15T21:45:50.224" v="28"/>
        <pc:sldMkLst>
          <pc:docMk/>
          <pc:sldMk cId="3380238284" sldId="273"/>
        </pc:sldMkLst>
        <pc:spChg chg="add del mod">
          <ac:chgData name="Cicone, Laura" userId="d60addc7-6562-4f44-a0de-68d71e52773b" providerId="ADAL" clId="{7813474B-AC52-4143-87C2-C20111F9CAA5}" dt="2022-10-31T13:30:41.889" v="15" actId="478"/>
          <ac:spMkLst>
            <pc:docMk/>
            <pc:sldMk cId="3380238284" sldId="273"/>
            <ac:spMk id="3" creationId="{07A1249A-EB02-4584-A9A0-B5C5FFECC98C}"/>
          </ac:spMkLst>
        </pc:spChg>
        <pc:spChg chg="del">
          <ac:chgData name="Cicone, Laura" userId="d60addc7-6562-4f44-a0de-68d71e52773b" providerId="ADAL" clId="{7813474B-AC52-4143-87C2-C20111F9CAA5}" dt="2022-10-31T13:30:43.139" v="16" actId="478"/>
          <ac:spMkLst>
            <pc:docMk/>
            <pc:sldMk cId="3380238284" sldId="273"/>
            <ac:spMk id="4" creationId="{A3560EF0-DF41-40A6-889B-45B12E8526AE}"/>
          </ac:spMkLst>
        </pc:spChg>
        <pc:spChg chg="del">
          <ac:chgData name="Cicone, Laura" userId="d60addc7-6562-4f44-a0de-68d71e52773b" providerId="ADAL" clId="{7813474B-AC52-4143-87C2-C20111F9CAA5}" dt="2022-10-31T13:30:40.340" v="14" actId="478"/>
          <ac:spMkLst>
            <pc:docMk/>
            <pc:sldMk cId="3380238284" sldId="273"/>
            <ac:spMk id="5" creationId="{586496FA-FBA1-4991-B52E-BEE6274D1B8E}"/>
          </ac:spMkLst>
        </pc:spChg>
        <pc:spChg chg="add del mod">
          <ac:chgData name="Cicone, Laura" userId="d60addc7-6562-4f44-a0de-68d71e52773b" providerId="ADAL" clId="{7813474B-AC52-4143-87C2-C20111F9CAA5}" dt="2022-10-31T13:30:44.993" v="17" actId="478"/>
          <ac:spMkLst>
            <pc:docMk/>
            <pc:sldMk cId="3380238284" sldId="273"/>
            <ac:spMk id="7" creationId="{0C9943A8-D323-4430-B5C8-16DF46FF9B7B}"/>
          </ac:spMkLst>
        </pc:spChg>
        <pc:picChg chg="add mod">
          <ac:chgData name="Cicone, Laura" userId="d60addc7-6562-4f44-a0de-68d71e52773b" providerId="ADAL" clId="{7813474B-AC52-4143-87C2-C20111F9CAA5}" dt="2022-10-31T13:30:57.960" v="21" actId="1076"/>
          <ac:picMkLst>
            <pc:docMk/>
            <pc:sldMk cId="3380238284" sldId="273"/>
            <ac:picMk id="8" creationId="{B2220B18-F022-470A-84F1-62FBF211F44E}"/>
          </ac:picMkLst>
        </pc:picChg>
      </pc:sldChg>
      <pc:sldChg chg="del">
        <pc:chgData name="Cicone, Laura" userId="d60addc7-6562-4f44-a0de-68d71e52773b" providerId="ADAL" clId="{7813474B-AC52-4143-87C2-C20111F9CAA5}" dt="2022-11-15T21:46:10.727" v="30" actId="47"/>
        <pc:sldMkLst>
          <pc:docMk/>
          <pc:sldMk cId="1102559366" sldId="274"/>
        </pc:sldMkLst>
      </pc:sldChg>
      <pc:sldChg chg="del">
        <pc:chgData name="Cicone, Laura" userId="d60addc7-6562-4f44-a0de-68d71e52773b" providerId="ADAL" clId="{7813474B-AC52-4143-87C2-C20111F9CAA5}" dt="2022-11-15T21:45:25.862" v="24" actId="47"/>
        <pc:sldMkLst>
          <pc:docMk/>
          <pc:sldMk cId="3393598430" sldId="286"/>
        </pc:sldMkLst>
      </pc:sldChg>
      <pc:sldChg chg="del">
        <pc:chgData name="Cicone, Laura" userId="d60addc7-6562-4f44-a0de-68d71e52773b" providerId="ADAL" clId="{7813474B-AC52-4143-87C2-C20111F9CAA5}" dt="2022-11-15T21:46:10.727" v="30" actId="47"/>
        <pc:sldMkLst>
          <pc:docMk/>
          <pc:sldMk cId="232077404" sldId="288"/>
        </pc:sldMkLst>
      </pc:sldChg>
      <pc:sldChg chg="del">
        <pc:chgData name="Cicone, Laura" userId="d60addc7-6562-4f44-a0de-68d71e52773b" providerId="ADAL" clId="{7813474B-AC52-4143-87C2-C20111F9CAA5}" dt="2022-11-15T21:46:10.727" v="30" actId="47"/>
        <pc:sldMkLst>
          <pc:docMk/>
          <pc:sldMk cId="536406714" sldId="289"/>
        </pc:sldMkLst>
      </pc:sldChg>
      <pc:sldChg chg="del">
        <pc:chgData name="Cicone, Laura" userId="d60addc7-6562-4f44-a0de-68d71e52773b" providerId="ADAL" clId="{7813474B-AC52-4143-87C2-C20111F9CAA5}" dt="2022-11-15T21:45:57.797" v="29" actId="47"/>
        <pc:sldMkLst>
          <pc:docMk/>
          <pc:sldMk cId="291782386" sldId="301"/>
        </pc:sldMkLst>
      </pc:sldChg>
      <pc:sldChg chg="del">
        <pc:chgData name="Cicone, Laura" userId="d60addc7-6562-4f44-a0de-68d71e52773b" providerId="ADAL" clId="{7813474B-AC52-4143-87C2-C20111F9CAA5}" dt="2022-11-15T21:45:17.755" v="23" actId="47"/>
        <pc:sldMkLst>
          <pc:docMk/>
          <pc:sldMk cId="1875973025" sldId="304"/>
        </pc:sldMkLst>
      </pc:sldChg>
      <pc:sldChg chg="add">
        <pc:chgData name="Cicone, Laura" userId="d60addc7-6562-4f44-a0de-68d71e52773b" providerId="ADAL" clId="{7813474B-AC52-4143-87C2-C20111F9CAA5}" dt="2022-10-25T16:41:29.266" v="1"/>
        <pc:sldMkLst>
          <pc:docMk/>
          <pc:sldMk cId="702343128" sldId="306"/>
        </pc:sldMkLst>
      </pc:sldChg>
      <pc:sldChg chg="modNotesTx">
        <pc:chgData name="Cicone, Laura" userId="d60addc7-6562-4f44-a0de-68d71e52773b" providerId="ADAL" clId="{7813474B-AC52-4143-87C2-C20111F9CAA5}" dt="2022-11-15T21:45:33.850" v="26" actId="20577"/>
        <pc:sldMkLst>
          <pc:docMk/>
          <pc:sldMk cId="1947212651" sldId="308"/>
        </pc:sldMkLst>
      </pc:sldChg>
    </pc:docChg>
  </pc:docChgLst>
  <pc:docChgLst>
    <pc:chgData name="Robinson, Jennifer" userId="565b6b42-ad9f-4b87-991b-4061de8dfafc" providerId="ADAL" clId="{701AA256-8C6A-4CAC-9F84-90C48CBC24A8}"/>
    <pc:docChg chg="undo custSel modSld">
      <pc:chgData name="Robinson, Jennifer" userId="565b6b42-ad9f-4b87-991b-4061de8dfafc" providerId="ADAL" clId="{701AA256-8C6A-4CAC-9F84-90C48CBC24A8}" dt="2022-11-08T19:37:30.741" v="15" actId="255"/>
      <pc:docMkLst>
        <pc:docMk/>
      </pc:docMkLst>
      <pc:sldChg chg="modSp mod">
        <pc:chgData name="Robinson, Jennifer" userId="565b6b42-ad9f-4b87-991b-4061de8dfafc" providerId="ADAL" clId="{701AA256-8C6A-4CAC-9F84-90C48CBC24A8}" dt="2022-11-08T19:36:56.982" v="12" actId="255"/>
        <pc:sldMkLst>
          <pc:docMk/>
          <pc:sldMk cId="1102559366" sldId="274"/>
        </pc:sldMkLst>
        <pc:spChg chg="mod">
          <ac:chgData name="Robinson, Jennifer" userId="565b6b42-ad9f-4b87-991b-4061de8dfafc" providerId="ADAL" clId="{701AA256-8C6A-4CAC-9F84-90C48CBC24A8}" dt="2022-11-08T19:36:56.982" v="12" actId="255"/>
          <ac:spMkLst>
            <pc:docMk/>
            <pc:sldMk cId="1102559366" sldId="274"/>
            <ac:spMk id="44" creationId="{E46410AA-9335-4C3E-AEEE-43614C70E64D}"/>
          </ac:spMkLst>
        </pc:spChg>
      </pc:sldChg>
      <pc:sldChg chg="modSp mod">
        <pc:chgData name="Robinson, Jennifer" userId="565b6b42-ad9f-4b87-991b-4061de8dfafc" providerId="ADAL" clId="{701AA256-8C6A-4CAC-9F84-90C48CBC24A8}" dt="2022-11-08T19:35:13.966" v="4" actId="18131"/>
        <pc:sldMkLst>
          <pc:docMk/>
          <pc:sldMk cId="65851916" sldId="278"/>
        </pc:sldMkLst>
        <pc:picChg chg="mod modCrop">
          <ac:chgData name="Robinson, Jennifer" userId="565b6b42-ad9f-4b87-991b-4061de8dfafc" providerId="ADAL" clId="{701AA256-8C6A-4CAC-9F84-90C48CBC24A8}" dt="2022-11-08T19:35:13.966" v="4" actId="18131"/>
          <ac:picMkLst>
            <pc:docMk/>
            <pc:sldMk cId="65851916" sldId="278"/>
            <ac:picMk id="23" creationId="{AE1DD9CA-8F8E-43F8-AB52-DC6B3C9FD08B}"/>
          </ac:picMkLst>
        </pc:picChg>
      </pc:sldChg>
      <pc:sldChg chg="modSp mod">
        <pc:chgData name="Robinson, Jennifer" userId="565b6b42-ad9f-4b87-991b-4061de8dfafc" providerId="ADAL" clId="{701AA256-8C6A-4CAC-9F84-90C48CBC24A8}" dt="2022-11-08T19:37:30.741" v="15" actId="255"/>
        <pc:sldMkLst>
          <pc:docMk/>
          <pc:sldMk cId="2730844521" sldId="297"/>
        </pc:sldMkLst>
        <pc:spChg chg="mod">
          <ac:chgData name="Robinson, Jennifer" userId="565b6b42-ad9f-4b87-991b-4061de8dfafc" providerId="ADAL" clId="{701AA256-8C6A-4CAC-9F84-90C48CBC24A8}" dt="2022-11-08T19:37:30.741" v="15" actId="255"/>
          <ac:spMkLst>
            <pc:docMk/>
            <pc:sldMk cId="2730844521" sldId="297"/>
            <ac:spMk id="34" creationId="{49BEB672-5087-49D5-925B-410D7FCB2E0D}"/>
          </ac:spMkLst>
        </pc:spChg>
        <pc:picChg chg="mod modCrop">
          <ac:chgData name="Robinson, Jennifer" userId="565b6b42-ad9f-4b87-991b-4061de8dfafc" providerId="ADAL" clId="{701AA256-8C6A-4CAC-9F84-90C48CBC24A8}" dt="2022-11-08T19:37:20.492" v="14" actId="18131"/>
          <ac:picMkLst>
            <pc:docMk/>
            <pc:sldMk cId="2730844521" sldId="297"/>
            <ac:picMk id="24" creationId="{FC9318CE-0F2A-4948-A27F-F98B11433D2D}"/>
          </ac:picMkLst>
        </pc:picChg>
      </pc:sldChg>
      <pc:sldChg chg="modSp mod">
        <pc:chgData name="Robinson, Jennifer" userId="565b6b42-ad9f-4b87-991b-4061de8dfafc" providerId="ADAL" clId="{701AA256-8C6A-4CAC-9F84-90C48CBC24A8}" dt="2022-11-08T19:34:37.268" v="1" actId="20577"/>
        <pc:sldMkLst>
          <pc:docMk/>
          <pc:sldMk cId="1002511331" sldId="302"/>
        </pc:sldMkLst>
        <pc:spChg chg="mod">
          <ac:chgData name="Robinson, Jennifer" userId="565b6b42-ad9f-4b87-991b-4061de8dfafc" providerId="ADAL" clId="{701AA256-8C6A-4CAC-9F84-90C48CBC24A8}" dt="2022-11-08T19:34:37.268" v="1"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t>
            </a:r>
            <a:r>
              <a:rPr lang="en-US" dirty="0" err="1"/>
              <a:t>Valkaria</a:t>
            </a:r>
            <a:r>
              <a:rPr lang="en-US" dirty="0"/>
              <a:t>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a:t>
            </a:r>
            <a:r>
              <a:rPr lang="en-US" err="1"/>
              <a:t>Valkaria</a:t>
            </a:r>
            <a:r>
              <a:rPr lang="en-US"/>
              <a:t>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Valkaria</a:t>
            </a:r>
            <a:r>
              <a:rPr lang="en-US"/>
              <a:t> Airport created 644 jobs earning $27.8 million in payroll, contributed $46.0 million in value added, and generated a total economic impact (output) of $81.4 million.</a:t>
            </a:r>
          </a:p>
          <a:p>
            <a:endParaRPr lang="en-US"/>
          </a:p>
          <a:p>
            <a:r>
              <a:rPr lang="en-US"/>
              <a:t>This includes direct impacts of 408 jobs earning $16.2 million in payroll, contributing $24.9 million in value added, and generating a total economic impact (output) of $42.1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236 jobs earning $11.6 million in payroll, contributing $21.1 million in value added, and generating a total economic impact (output) of $39.3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t>
            </a:r>
            <a:r>
              <a:rPr lang="en-US" b="0" dirty="0" err="1"/>
              <a:t>Valkaria</a:t>
            </a:r>
            <a:r>
              <a:rPr lang="en-US" b="0" dirty="0"/>
              <a:t>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err="1"/>
              <a:t>Valkaria</a:t>
            </a:r>
            <a:r>
              <a:rPr lang="en-US" sz="2400" b="1"/>
              <a:t>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7A050C2-7E02-4833-8212-CF7A7A257355}"/>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702343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30424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947212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a:t>
            </a:r>
            <a:r>
              <a:rPr lang="en-US" err="1"/>
              <a:t>Valkaria</a:t>
            </a:r>
            <a:r>
              <a:rPr lang="en-US"/>
              <a:t>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a:t>
            </a:r>
            <a:r>
              <a:rPr lang="en-US" err="1"/>
              <a:t>Valkaria</a:t>
            </a:r>
            <a:r>
              <a:rPr lang="en-US"/>
              <a:t>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$27.8</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$46.0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$81.4</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644</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6683" t="1422" r="38651" b="90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59">
            <a:hlinkClick r:id="" action="ppaction://media"/>
            <a:extLst>
              <a:ext uri="{FF2B5EF4-FFF2-40B4-BE49-F238E27FC236}">
                <a16:creationId xmlns:a16="http://schemas.microsoft.com/office/drawing/2014/main" id="{B2220B18-F022-470A-84F1-62FBF211F44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6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458878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23656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515332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604853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22256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rotWithShape="1">
          <a:blip r:embed="rId3">
            <a:extLst>
              <a:ext uri="{28A0092B-C50C-407E-A947-70E740481C1C}">
                <a14:useLocalDpi xmlns:a14="http://schemas.microsoft.com/office/drawing/2010/main" val="0"/>
              </a:ext>
            </a:extLst>
          </a:blip>
          <a:srcRect l="3092" t="2790" r="5845" b="-120"/>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575,951</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Valkaria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Valkaria Airport’s Total Economic Impact</vt:lpstr>
      <vt:lpstr>On-Airport Impacts</vt:lpstr>
      <vt:lpstr>Visitor Spending Impacts (Off-Airport)</vt:lpstr>
      <vt:lpstr>Airport Economic Impact Results</vt:lpstr>
      <vt:lpstr>TOTAL Valkaria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2022-12-07T21:19:52Z</dcterms:modified>
</cp:coreProperties>
</file>