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8"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E1D64D-1F01-4572-BF9E-0F79A9AECB7B}" v="1" dt="2022-12-07T21:00:34.24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6980" autoAdjust="0"/>
  </p:normalViewPr>
  <p:slideViewPr>
    <p:cSldViewPr snapToGrid="0">
      <p:cViewPr varScale="1">
        <p:scale>
          <a:sx n="75" d="100"/>
          <a:sy n="75" d="100"/>
        </p:scale>
        <p:origin x="1857" y="27"/>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bson, Thomas" userId="4b42d18a-f5dd-45ad-b5f3-020bdeec964b" providerId="ADAL" clId="{60C560AF-9FFE-4368-906F-0E99F380DDD8}"/>
    <pc:docChg chg="modSld">
      <pc:chgData name="Gibson, Thomas" userId="4b42d18a-f5dd-45ad-b5f3-020bdeec964b" providerId="ADAL" clId="{60C560AF-9FFE-4368-906F-0E99F380DDD8}" dt="2022-11-17T18:09:37.129" v="0"/>
      <pc:docMkLst>
        <pc:docMk/>
      </pc:docMkLst>
      <pc:sldChg chg="modNotesTx">
        <pc:chgData name="Gibson, Thomas" userId="4b42d18a-f5dd-45ad-b5f3-020bdeec964b" providerId="ADAL" clId="{60C560AF-9FFE-4368-906F-0E99F380DDD8}" dt="2022-11-17T18:09:37.129" v="0"/>
        <pc:sldMkLst>
          <pc:docMk/>
          <pc:sldMk cId="3955199340" sldId="311"/>
        </pc:sldMkLst>
      </pc:sldChg>
    </pc:docChg>
  </pc:docChgLst>
  <pc:docChgLst>
    <pc:chgData name="Merry, Meg" userId="52abaa17-2ab0-4519-8e41-45b524f6a3b3" providerId="ADAL" clId="{742734D2-A88D-48CE-B482-69246D9185D3}"/>
    <pc:docChg chg="modSld">
      <pc:chgData name="Merry, Meg" userId="52abaa17-2ab0-4519-8e41-45b524f6a3b3" providerId="ADAL" clId="{742734D2-A88D-48CE-B482-69246D9185D3}" dt="2022-11-08T20:57:41.997" v="4" actId="255"/>
      <pc:docMkLst>
        <pc:docMk/>
      </pc:docMkLst>
      <pc:sldChg chg="modSp mod">
        <pc:chgData name="Merry, Meg" userId="52abaa17-2ab0-4519-8e41-45b524f6a3b3" providerId="ADAL" clId="{742734D2-A88D-48CE-B482-69246D9185D3}" dt="2022-11-08T20:57:37.342" v="3" actId="255"/>
        <pc:sldMkLst>
          <pc:docMk/>
          <pc:sldMk cId="1102559366" sldId="274"/>
        </pc:sldMkLst>
        <pc:spChg chg="mod">
          <ac:chgData name="Merry, Meg" userId="52abaa17-2ab0-4519-8e41-45b524f6a3b3" providerId="ADAL" clId="{742734D2-A88D-48CE-B482-69246D9185D3}" dt="2022-11-08T20:57:37.342" v="3" actId="255"/>
          <ac:spMkLst>
            <pc:docMk/>
            <pc:sldMk cId="1102559366" sldId="274"/>
            <ac:spMk id="44" creationId="{E46410AA-9335-4C3E-AEEE-43614C70E64D}"/>
          </ac:spMkLst>
        </pc:spChg>
      </pc:sldChg>
      <pc:sldChg chg="modSp mod">
        <pc:chgData name="Merry, Meg" userId="52abaa17-2ab0-4519-8e41-45b524f6a3b3" providerId="ADAL" clId="{742734D2-A88D-48CE-B482-69246D9185D3}" dt="2022-11-08T20:57:31.166" v="2" actId="14100"/>
        <pc:sldMkLst>
          <pc:docMk/>
          <pc:sldMk cId="65851916" sldId="278"/>
        </pc:sldMkLst>
        <pc:spChg chg="mod">
          <ac:chgData name="Merry, Meg" userId="52abaa17-2ab0-4519-8e41-45b524f6a3b3" providerId="ADAL" clId="{742734D2-A88D-48CE-B482-69246D9185D3}" dt="2022-11-08T20:57:31.166" v="2" actId="14100"/>
          <ac:spMkLst>
            <pc:docMk/>
            <pc:sldMk cId="65851916" sldId="278"/>
            <ac:spMk id="4" creationId="{46BE5F69-E9BC-41C7-BF6B-EB4B224032B2}"/>
          </ac:spMkLst>
        </pc:spChg>
        <pc:spChg chg="mod">
          <ac:chgData name="Merry, Meg" userId="52abaa17-2ab0-4519-8e41-45b524f6a3b3" providerId="ADAL" clId="{742734D2-A88D-48CE-B482-69246D9185D3}" dt="2022-11-08T20:57:25.705" v="0" actId="255"/>
          <ac:spMkLst>
            <pc:docMk/>
            <pc:sldMk cId="65851916" sldId="278"/>
            <ac:spMk id="34" creationId="{37703234-D993-4C43-91A3-E55AA7BD1D32}"/>
          </ac:spMkLst>
        </pc:spChg>
      </pc:sldChg>
      <pc:sldChg chg="modSp mod">
        <pc:chgData name="Merry, Meg" userId="52abaa17-2ab0-4519-8e41-45b524f6a3b3" providerId="ADAL" clId="{742734D2-A88D-48CE-B482-69246D9185D3}" dt="2022-11-08T20:57:41.997" v="4" actId="255"/>
        <pc:sldMkLst>
          <pc:docMk/>
          <pc:sldMk cId="1909763988" sldId="298"/>
        </pc:sldMkLst>
        <pc:spChg chg="mod">
          <ac:chgData name="Merry, Meg" userId="52abaa17-2ab0-4519-8e41-45b524f6a3b3" providerId="ADAL" clId="{742734D2-A88D-48CE-B482-69246D9185D3}" dt="2022-11-08T20:57:41.997" v="4" actId="255"/>
          <ac:spMkLst>
            <pc:docMk/>
            <pc:sldMk cId="1909763988" sldId="298"/>
            <ac:spMk id="34" creationId="{49BEB672-5087-49D5-925B-410D7FCB2E0D}"/>
          </ac:spMkLst>
        </pc:spChg>
      </pc:sldChg>
    </pc:docChg>
  </pc:docChgLst>
  <pc:docChgLst>
    <pc:chgData name="Sheth, Rohan" userId="0b6da9f0-4e13-4f6a-80ee-55c9a7700dcb" providerId="ADAL" clId="{0AE1D64D-1F01-4572-BF9E-0F79A9AECB7B}"/>
    <pc:docChg chg="custSel modSld">
      <pc:chgData name="Sheth, Rohan" userId="0b6da9f0-4e13-4f6a-80ee-55c9a7700dcb" providerId="ADAL" clId="{0AE1D64D-1F01-4572-BF9E-0F79A9AECB7B}" dt="2022-12-07T21:00:34.240" v="20"/>
      <pc:docMkLst>
        <pc:docMk/>
      </pc:docMkLst>
      <pc:sldChg chg="modNotesTx">
        <pc:chgData name="Sheth, Rohan" userId="0b6da9f0-4e13-4f6a-80ee-55c9a7700dcb" providerId="ADAL" clId="{0AE1D64D-1F01-4572-BF9E-0F79A9AECB7B}" dt="2022-10-28T14:48:02.092" v="10" actId="20577"/>
        <pc:sldMkLst>
          <pc:docMk/>
          <pc:sldMk cId="1711352330" sldId="256"/>
        </pc:sldMkLst>
      </pc:sldChg>
      <pc:sldChg chg="addSp delSp modSp mod modAnim modNotesTx">
        <pc:chgData name="Sheth, Rohan" userId="0b6da9f0-4e13-4f6a-80ee-55c9a7700dcb" providerId="ADAL" clId="{0AE1D64D-1F01-4572-BF9E-0F79A9AECB7B}" dt="2022-10-28T14:48:25.452" v="15" actId="1076"/>
        <pc:sldMkLst>
          <pc:docMk/>
          <pc:sldMk cId="3380238284" sldId="273"/>
        </pc:sldMkLst>
        <pc:spChg chg="del">
          <ac:chgData name="Sheth, Rohan" userId="0b6da9f0-4e13-4f6a-80ee-55c9a7700dcb" providerId="ADAL" clId="{0AE1D64D-1F01-4572-BF9E-0F79A9AECB7B}" dt="2022-10-28T14:48:20.718" v="13" actId="478"/>
          <ac:spMkLst>
            <pc:docMk/>
            <pc:sldMk cId="3380238284" sldId="273"/>
            <ac:spMk id="4" creationId="{A3560EF0-DF41-40A6-889B-45B12E8526AE}"/>
          </ac:spMkLst>
        </pc:spChg>
        <pc:spChg chg="add del mod">
          <ac:chgData name="Sheth, Rohan" userId="0b6da9f0-4e13-4f6a-80ee-55c9a7700dcb" providerId="ADAL" clId="{0AE1D64D-1F01-4572-BF9E-0F79A9AECB7B}" dt="2022-10-28T14:48:23.595" v="14" actId="478"/>
          <ac:spMkLst>
            <pc:docMk/>
            <pc:sldMk cId="3380238284" sldId="273"/>
            <ac:spMk id="6" creationId="{7DAF7E75-1C5E-4E16-BFEA-58CBD9BEA943}"/>
          </ac:spMkLst>
        </pc:spChg>
        <pc:picChg chg="add mod">
          <ac:chgData name="Sheth, Rohan" userId="0b6da9f0-4e13-4f6a-80ee-55c9a7700dcb" providerId="ADAL" clId="{0AE1D64D-1F01-4572-BF9E-0F79A9AECB7B}" dt="2022-10-28T14:48:25.452" v="15" actId="1076"/>
          <ac:picMkLst>
            <pc:docMk/>
            <pc:sldMk cId="3380238284" sldId="273"/>
            <ac:picMk id="2" creationId="{07696A07-FC16-4DB4-AF6B-7442A51BF823}"/>
          </ac:picMkLst>
        </pc:picChg>
      </pc:sldChg>
      <pc:sldChg chg="modNotesTx">
        <pc:chgData name="Sheth, Rohan" userId="0b6da9f0-4e13-4f6a-80ee-55c9a7700dcb" providerId="ADAL" clId="{0AE1D64D-1F01-4572-BF9E-0F79A9AECB7B}" dt="2022-11-07T19:42:04.737" v="18"/>
        <pc:sldMkLst>
          <pc:docMk/>
          <pc:sldMk cId="65851916" sldId="278"/>
        </pc:sldMkLst>
      </pc:sldChg>
      <pc:sldChg chg="addSp delSp modSp mod">
        <pc:chgData name="Sheth, Rohan" userId="0b6da9f0-4e13-4f6a-80ee-55c9a7700dcb" providerId="ADAL" clId="{0AE1D64D-1F01-4572-BF9E-0F79A9AECB7B}" dt="2022-12-07T21:00:34.240" v="20"/>
        <pc:sldMkLst>
          <pc:docMk/>
          <pc:sldMk cId="11129922" sldId="306"/>
        </pc:sldMkLst>
        <pc:picChg chg="del">
          <ac:chgData name="Sheth, Rohan" userId="0b6da9f0-4e13-4f6a-80ee-55c9a7700dcb" providerId="ADAL" clId="{0AE1D64D-1F01-4572-BF9E-0F79A9AECB7B}" dt="2022-12-07T21:00:33.888" v="19" actId="478"/>
          <ac:picMkLst>
            <pc:docMk/>
            <pc:sldMk cId="11129922" sldId="306"/>
            <ac:picMk id="3" creationId="{D82025A8-C9E6-4796-9C09-8C2D1EE75679}"/>
          </ac:picMkLst>
        </pc:picChg>
        <pc:picChg chg="add mod">
          <ac:chgData name="Sheth, Rohan" userId="0b6da9f0-4e13-4f6a-80ee-55c9a7700dcb" providerId="ADAL" clId="{0AE1D64D-1F01-4572-BF9E-0F79A9AECB7B}" dt="2022-12-07T21:00:34.240" v="20"/>
          <ac:picMkLst>
            <pc:docMk/>
            <pc:sldMk cId="11129922" sldId="306"/>
            <ac:picMk id="11" creationId="{0597A7B3-4349-4E8A-9CC9-F222CFD11248}"/>
          </ac:picMkLst>
        </pc:picChg>
      </pc:sldChg>
    </pc:docChg>
  </pc:docChgLst>
  <pc:docChgLst>
    <pc:chgData name="Cicone, Laura" userId="d60addc7-6562-4f44-a0de-68d71e52773b" providerId="ADAL" clId="{7DBE5BE7-8F68-4C3F-9E83-8971E0461689}"/>
    <pc:docChg chg="undo custSel addSld delSld modSld">
      <pc:chgData name="Cicone, Laura" userId="d60addc7-6562-4f44-a0de-68d71e52773b" providerId="ADAL" clId="{7DBE5BE7-8F68-4C3F-9E83-8971E0461689}" dt="2022-11-15T16:33:01.738" v="440" actId="47"/>
      <pc:docMkLst>
        <pc:docMk/>
      </pc:docMkLst>
      <pc:sldChg chg="modSp mod">
        <pc:chgData name="Cicone, Laura" userId="d60addc7-6562-4f44-a0de-68d71e52773b" providerId="ADAL" clId="{7DBE5BE7-8F68-4C3F-9E83-8971E0461689}" dt="2022-10-19T14:56:28.088" v="32" actId="20577"/>
        <pc:sldMkLst>
          <pc:docMk/>
          <pc:sldMk cId="1711352330" sldId="256"/>
        </pc:sldMkLst>
        <pc:spChg chg="mod">
          <ac:chgData name="Cicone, Laura" userId="d60addc7-6562-4f44-a0de-68d71e52773b" providerId="ADAL" clId="{7DBE5BE7-8F68-4C3F-9E83-8971E0461689}" dt="2022-10-19T14:56:28.088" v="32" actId="20577"/>
          <ac:spMkLst>
            <pc:docMk/>
            <pc:sldMk cId="1711352330" sldId="256"/>
            <ac:spMk id="3" creationId="{931932A1-7454-4B78-B394-3713697727FA}"/>
          </ac:spMkLst>
        </pc:spChg>
      </pc:sldChg>
      <pc:sldChg chg="del">
        <pc:chgData name="Cicone, Laura" userId="d60addc7-6562-4f44-a0de-68d71e52773b" providerId="ADAL" clId="{7DBE5BE7-8F68-4C3F-9E83-8971E0461689}" dt="2022-10-25T16:02:33.118" v="429" actId="47"/>
        <pc:sldMkLst>
          <pc:docMk/>
          <pc:sldMk cId="4081035233" sldId="259"/>
        </pc:sldMkLst>
      </pc:sldChg>
      <pc:sldChg chg="del">
        <pc:chgData name="Cicone, Laura" userId="d60addc7-6562-4f44-a0de-68d71e52773b" providerId="ADAL" clId="{7DBE5BE7-8F68-4C3F-9E83-8971E0461689}" dt="2022-11-15T16:33:01.738" v="440" actId="47"/>
        <pc:sldMkLst>
          <pc:docMk/>
          <pc:sldMk cId="3476258832" sldId="266"/>
        </pc:sldMkLst>
      </pc:sldChg>
      <pc:sldChg chg="modNotesTx">
        <pc:chgData name="Cicone, Laura" userId="d60addc7-6562-4f44-a0de-68d71e52773b" providerId="ADAL" clId="{7DBE5BE7-8F68-4C3F-9E83-8971E0461689}" dt="2022-10-19T14:56:56.371" v="50" actId="20577"/>
        <pc:sldMkLst>
          <pc:docMk/>
          <pc:sldMk cId="412258708" sldId="270"/>
        </pc:sldMkLst>
      </pc:sldChg>
      <pc:sldChg chg="modSp mod modNotesTx">
        <pc:chgData name="Cicone, Laura" userId="d60addc7-6562-4f44-a0de-68d71e52773b" providerId="ADAL" clId="{7DBE5BE7-8F68-4C3F-9E83-8971E0461689}" dt="2022-11-15T16:32:30.637" v="437"/>
        <pc:sldMkLst>
          <pc:docMk/>
          <pc:sldMk cId="3380238284" sldId="273"/>
        </pc:sldMkLst>
        <pc:spChg chg="mod">
          <ac:chgData name="Cicone, Laura" userId="d60addc7-6562-4f44-a0de-68d71e52773b" providerId="ADAL" clId="{7DBE5BE7-8F68-4C3F-9E83-8971E0461689}" dt="2022-10-19T14:59:50.090" v="137" actId="1036"/>
          <ac:spMkLst>
            <pc:docMk/>
            <pc:sldMk cId="3380238284" sldId="273"/>
            <ac:spMk id="4" creationId="{A3560EF0-DF41-40A6-889B-45B12E8526AE}"/>
          </ac:spMkLst>
        </pc:spChg>
      </pc:sldChg>
      <pc:sldChg chg="del">
        <pc:chgData name="Cicone, Laura" userId="d60addc7-6562-4f44-a0de-68d71e52773b" providerId="ADAL" clId="{7DBE5BE7-8F68-4C3F-9E83-8971E0461689}" dt="2022-11-15T16:33:01.738" v="440" actId="47"/>
        <pc:sldMkLst>
          <pc:docMk/>
          <pc:sldMk cId="1102559366" sldId="274"/>
        </pc:sldMkLst>
      </pc:sldChg>
      <pc:sldChg chg="del">
        <pc:chgData name="Cicone, Laura" userId="d60addc7-6562-4f44-a0de-68d71e52773b" providerId="ADAL" clId="{7DBE5BE7-8F68-4C3F-9E83-8971E0461689}" dt="2022-10-19T15:00:14.230" v="189" actId="2696"/>
        <pc:sldMkLst>
          <pc:docMk/>
          <pc:sldMk cId="3015444443" sldId="277"/>
        </pc:sldMkLst>
      </pc:sldChg>
      <pc:sldChg chg="addSp delSp modSp mod modNotesTx">
        <pc:chgData name="Cicone, Laura" userId="d60addc7-6562-4f44-a0de-68d71e52773b" providerId="ADAL" clId="{7DBE5BE7-8F68-4C3F-9E83-8971E0461689}" dt="2022-10-19T15:06:24.009" v="427" actId="20577"/>
        <pc:sldMkLst>
          <pc:docMk/>
          <pc:sldMk cId="65851916" sldId="278"/>
        </pc:sldMkLst>
        <pc:spChg chg="mod">
          <ac:chgData name="Cicone, Laura" userId="d60addc7-6562-4f44-a0de-68d71e52773b" providerId="ADAL" clId="{7DBE5BE7-8F68-4C3F-9E83-8971E0461689}" dt="2022-10-19T14:57:03.937" v="53" actId="1076"/>
          <ac:spMkLst>
            <pc:docMk/>
            <pc:sldMk cId="65851916" sldId="278"/>
            <ac:spMk id="4" creationId="{46BE5F69-E9BC-41C7-BF6B-EB4B224032B2}"/>
          </ac:spMkLst>
        </pc:spChg>
        <pc:spChg chg="add mod">
          <ac:chgData name="Cicone, Laura" userId="d60addc7-6562-4f44-a0de-68d71e52773b" providerId="ADAL" clId="{7DBE5BE7-8F68-4C3F-9E83-8971E0461689}" dt="2022-10-19T14:58:21.329" v="89" actId="1076"/>
          <ac:spMkLst>
            <pc:docMk/>
            <pc:sldMk cId="65851916" sldId="278"/>
            <ac:spMk id="24" creationId="{6621D715-E001-40A3-9444-7B77A1B0783B}"/>
          </ac:spMkLst>
        </pc:spChg>
        <pc:spChg chg="add del mod">
          <ac:chgData name="Cicone, Laura" userId="d60addc7-6562-4f44-a0de-68d71e52773b" providerId="ADAL" clId="{7DBE5BE7-8F68-4C3F-9E83-8971E0461689}" dt="2022-10-19T14:58:07.382" v="84"/>
          <ac:spMkLst>
            <pc:docMk/>
            <pc:sldMk cId="65851916" sldId="278"/>
            <ac:spMk id="26" creationId="{4A13F60A-3EE1-47DD-8999-80F2E936A397}"/>
          </ac:spMkLst>
        </pc:spChg>
        <pc:spChg chg="mod">
          <ac:chgData name="Cicone, Laura" userId="d60addc7-6562-4f44-a0de-68d71e52773b" providerId="ADAL" clId="{7DBE5BE7-8F68-4C3F-9E83-8971E0461689}" dt="2022-10-19T15:01:03.588" v="207" actId="20577"/>
          <ac:spMkLst>
            <pc:docMk/>
            <pc:sldMk cId="65851916" sldId="278"/>
            <ac:spMk id="27" creationId="{1CF04D93-3E9C-4C93-BD11-1AB334ECA8EC}"/>
          </ac:spMkLst>
        </pc:spChg>
        <pc:spChg chg="mod">
          <ac:chgData name="Cicone, Laura" userId="d60addc7-6562-4f44-a0de-68d71e52773b" providerId="ADAL" clId="{7DBE5BE7-8F68-4C3F-9E83-8971E0461689}" dt="2022-10-19T15:01:07.664" v="212" actId="20577"/>
          <ac:spMkLst>
            <pc:docMk/>
            <pc:sldMk cId="65851916" sldId="278"/>
            <ac:spMk id="28" creationId="{4A74CDCB-94E0-4602-A364-BEBAB933C949}"/>
          </ac:spMkLst>
        </pc:spChg>
        <pc:spChg chg="mod">
          <ac:chgData name="Cicone, Laura" userId="d60addc7-6562-4f44-a0de-68d71e52773b" providerId="ADAL" clId="{7DBE5BE7-8F68-4C3F-9E83-8971E0461689}" dt="2022-10-19T15:01:12.381" v="221" actId="20577"/>
          <ac:spMkLst>
            <pc:docMk/>
            <pc:sldMk cId="65851916" sldId="278"/>
            <ac:spMk id="29" creationId="{C1505505-BB78-40E3-B8B6-4C8BE22EB53C}"/>
          </ac:spMkLst>
        </pc:spChg>
        <pc:spChg chg="mod">
          <ac:chgData name="Cicone, Laura" userId="d60addc7-6562-4f44-a0de-68d71e52773b" providerId="ADAL" clId="{7DBE5BE7-8F68-4C3F-9E83-8971E0461689}" dt="2022-10-19T15:00:59.907" v="202" actId="20577"/>
          <ac:spMkLst>
            <pc:docMk/>
            <pc:sldMk cId="65851916" sldId="278"/>
            <ac:spMk id="34" creationId="{37703234-D993-4C43-91A3-E55AA7BD1D32}"/>
          </ac:spMkLst>
        </pc:spChg>
        <pc:picChg chg="mod">
          <ac:chgData name="Cicone, Laura" userId="d60addc7-6562-4f44-a0de-68d71e52773b" providerId="ADAL" clId="{7DBE5BE7-8F68-4C3F-9E83-8971E0461689}" dt="2022-10-19T14:59:15.038" v="91" actId="14826"/>
          <ac:picMkLst>
            <pc:docMk/>
            <pc:sldMk cId="65851916" sldId="278"/>
            <ac:picMk id="23" creationId="{AE1DD9CA-8F8E-43F8-AB52-DC6B3C9FD08B}"/>
          </ac:picMkLst>
        </pc:picChg>
        <pc:picChg chg="mod">
          <ac:chgData name="Cicone, Laura" userId="d60addc7-6562-4f44-a0de-68d71e52773b" providerId="ADAL" clId="{7DBE5BE7-8F68-4C3F-9E83-8971E0461689}" dt="2022-10-19T14:59:29.095" v="92" actId="14826"/>
          <ac:picMkLst>
            <pc:docMk/>
            <pc:sldMk cId="65851916" sldId="278"/>
            <ac:picMk id="25" creationId="{7133D1E7-FA07-44D0-9EB0-EA49F78B8931}"/>
          </ac:picMkLst>
        </pc:picChg>
      </pc:sldChg>
      <pc:sldChg chg="del modNotesTx">
        <pc:chgData name="Cicone, Laura" userId="d60addc7-6562-4f44-a0de-68d71e52773b" providerId="ADAL" clId="{7DBE5BE7-8F68-4C3F-9E83-8971E0461689}" dt="2022-11-15T16:31:55.037" v="431" actId="47"/>
        <pc:sldMkLst>
          <pc:docMk/>
          <pc:sldMk cId="3393598430" sldId="286"/>
        </pc:sldMkLst>
      </pc:sldChg>
      <pc:sldChg chg="del">
        <pc:chgData name="Cicone, Laura" userId="d60addc7-6562-4f44-a0de-68d71e52773b" providerId="ADAL" clId="{7DBE5BE7-8F68-4C3F-9E83-8971E0461689}" dt="2022-11-15T16:33:01.738" v="440" actId="47"/>
        <pc:sldMkLst>
          <pc:docMk/>
          <pc:sldMk cId="232077404" sldId="288"/>
        </pc:sldMkLst>
      </pc:sldChg>
      <pc:sldChg chg="del">
        <pc:chgData name="Cicone, Laura" userId="d60addc7-6562-4f44-a0de-68d71e52773b" providerId="ADAL" clId="{7DBE5BE7-8F68-4C3F-9E83-8971E0461689}" dt="2022-11-15T16:33:01.738" v="440" actId="47"/>
        <pc:sldMkLst>
          <pc:docMk/>
          <pc:sldMk cId="536406714" sldId="289"/>
        </pc:sldMkLst>
      </pc:sldChg>
      <pc:sldChg chg="del">
        <pc:chgData name="Cicone, Laura" userId="d60addc7-6562-4f44-a0de-68d71e52773b" providerId="ADAL" clId="{7DBE5BE7-8F68-4C3F-9E83-8971E0461689}" dt="2022-10-19T15:00:14.230" v="189" actId="2696"/>
        <pc:sldMkLst>
          <pc:docMk/>
          <pc:sldMk cId="848908219" sldId="295"/>
        </pc:sldMkLst>
      </pc:sldChg>
      <pc:sldChg chg="del">
        <pc:chgData name="Cicone, Laura" userId="d60addc7-6562-4f44-a0de-68d71e52773b" providerId="ADAL" clId="{7DBE5BE7-8F68-4C3F-9E83-8971E0461689}" dt="2022-10-19T15:00:14.230" v="189" actId="2696"/>
        <pc:sldMkLst>
          <pc:docMk/>
          <pc:sldMk cId="2857163895" sldId="296"/>
        </pc:sldMkLst>
      </pc:sldChg>
      <pc:sldChg chg="del">
        <pc:chgData name="Cicone, Laura" userId="d60addc7-6562-4f44-a0de-68d71e52773b" providerId="ADAL" clId="{7DBE5BE7-8F68-4C3F-9E83-8971E0461689}" dt="2022-10-19T15:00:26.506" v="192" actId="2696"/>
        <pc:sldMkLst>
          <pc:docMk/>
          <pc:sldMk cId="2730844521" sldId="297"/>
        </pc:sldMkLst>
      </pc:sldChg>
      <pc:sldChg chg="addSp modSp mod">
        <pc:chgData name="Cicone, Laura" userId="d60addc7-6562-4f44-a0de-68d71e52773b" providerId="ADAL" clId="{7DBE5BE7-8F68-4C3F-9E83-8971E0461689}" dt="2022-10-19T15:00:38.501" v="193" actId="14826"/>
        <pc:sldMkLst>
          <pc:docMk/>
          <pc:sldMk cId="1909763988" sldId="298"/>
        </pc:sldMkLst>
        <pc:spChg chg="add mod">
          <ac:chgData name="Cicone, Laura" userId="d60addc7-6562-4f44-a0de-68d71e52773b" providerId="ADAL" clId="{7DBE5BE7-8F68-4C3F-9E83-8971E0461689}" dt="2022-10-19T15:00:19.578" v="191" actId="1076"/>
          <ac:spMkLst>
            <pc:docMk/>
            <pc:sldMk cId="1909763988" sldId="298"/>
            <ac:spMk id="26" creationId="{FC2E217B-7817-49CC-91BB-1643F97BCD3B}"/>
          </ac:spMkLst>
        </pc:spChg>
        <pc:picChg chg="mod">
          <ac:chgData name="Cicone, Laura" userId="d60addc7-6562-4f44-a0de-68d71e52773b" providerId="ADAL" clId="{7DBE5BE7-8F68-4C3F-9E83-8971E0461689}" dt="2022-10-19T15:00:38.501" v="193" actId="14826"/>
          <ac:picMkLst>
            <pc:docMk/>
            <pc:sldMk cId="1909763988" sldId="298"/>
            <ac:picMk id="24" creationId="{3BD51F35-8B81-454E-A67B-DA3B94172627}"/>
          </ac:picMkLst>
        </pc:picChg>
      </pc:sldChg>
      <pc:sldChg chg="del">
        <pc:chgData name="Cicone, Laura" userId="d60addc7-6562-4f44-a0de-68d71e52773b" providerId="ADAL" clId="{7DBE5BE7-8F68-4C3F-9E83-8971E0461689}" dt="2022-10-19T15:00:26.506" v="192" actId="2696"/>
        <pc:sldMkLst>
          <pc:docMk/>
          <pc:sldMk cId="3656542971" sldId="299"/>
        </pc:sldMkLst>
      </pc:sldChg>
      <pc:sldChg chg="del">
        <pc:chgData name="Cicone, Laura" userId="d60addc7-6562-4f44-a0de-68d71e52773b" providerId="ADAL" clId="{7DBE5BE7-8F68-4C3F-9E83-8971E0461689}" dt="2022-10-19T15:00:26.506" v="192" actId="2696"/>
        <pc:sldMkLst>
          <pc:docMk/>
          <pc:sldMk cId="1174635175" sldId="300"/>
        </pc:sldMkLst>
      </pc:sldChg>
      <pc:sldChg chg="del">
        <pc:chgData name="Cicone, Laura" userId="d60addc7-6562-4f44-a0de-68d71e52773b" providerId="ADAL" clId="{7DBE5BE7-8F68-4C3F-9E83-8971E0461689}" dt="2022-11-15T16:32:39.818" v="438" actId="47"/>
        <pc:sldMkLst>
          <pc:docMk/>
          <pc:sldMk cId="291782386" sldId="301"/>
        </pc:sldMkLst>
      </pc:sldChg>
      <pc:sldChg chg="modSp mod">
        <pc:chgData name="Cicone, Laura" userId="d60addc7-6562-4f44-a0de-68d71e52773b" providerId="ADAL" clId="{7DBE5BE7-8F68-4C3F-9E83-8971E0461689}" dt="2022-10-19T14:56:43.950" v="35"/>
        <pc:sldMkLst>
          <pc:docMk/>
          <pc:sldMk cId="1002511331" sldId="302"/>
        </pc:sldMkLst>
        <pc:spChg chg="mod">
          <ac:chgData name="Cicone, Laura" userId="d60addc7-6562-4f44-a0de-68d71e52773b" providerId="ADAL" clId="{7DBE5BE7-8F68-4C3F-9E83-8971E0461689}" dt="2022-10-19T14:56:43.950" v="35"/>
          <ac:spMkLst>
            <pc:docMk/>
            <pc:sldMk cId="1002511331" sldId="302"/>
            <ac:spMk id="4" creationId="{46BE5F69-E9BC-41C7-BF6B-EB4B224032B2}"/>
          </ac:spMkLst>
        </pc:spChg>
      </pc:sldChg>
      <pc:sldChg chg="del">
        <pc:chgData name="Cicone, Laura" userId="d60addc7-6562-4f44-a0de-68d71e52773b" providerId="ADAL" clId="{7DBE5BE7-8F68-4C3F-9E83-8971E0461689}" dt="2022-11-15T16:31:36.037" v="430" actId="47"/>
        <pc:sldMkLst>
          <pc:docMk/>
          <pc:sldMk cId="1875973025" sldId="304"/>
        </pc:sldMkLst>
      </pc:sldChg>
      <pc:sldChg chg="add">
        <pc:chgData name="Cicone, Laura" userId="d60addc7-6562-4f44-a0de-68d71e52773b" providerId="ADAL" clId="{7DBE5BE7-8F68-4C3F-9E83-8971E0461689}" dt="2022-10-25T16:02:30.783" v="428"/>
        <pc:sldMkLst>
          <pc:docMk/>
          <pc:sldMk cId="11129922" sldId="306"/>
        </pc:sldMkLst>
      </pc:sldChg>
      <pc:sldChg chg="modNotesTx">
        <pc:chgData name="Cicone, Laura" userId="d60addc7-6562-4f44-a0de-68d71e52773b" providerId="ADAL" clId="{7DBE5BE7-8F68-4C3F-9E83-8971E0461689}" dt="2022-11-15T16:32:06.228" v="433" actId="20577"/>
        <pc:sldMkLst>
          <pc:docMk/>
          <pc:sldMk cId="1847794859" sldId="308"/>
        </pc:sldMkLst>
      </pc:sldChg>
      <pc:sldChg chg="add">
        <pc:chgData name="Cicone, Laura" userId="d60addc7-6562-4f44-a0de-68d71e52773b" providerId="ADAL" clId="{7DBE5BE7-8F68-4C3F-9E83-8971E0461689}" dt="2022-11-15T16:32:56.551" v="439"/>
        <pc:sldMkLst>
          <pc:docMk/>
          <pc:sldMk cId="3381942522" sldId="310"/>
        </pc:sldMkLst>
      </pc:sldChg>
      <pc:sldChg chg="add setBg">
        <pc:chgData name="Cicone, Laura" userId="d60addc7-6562-4f44-a0de-68d71e52773b" providerId="ADAL" clId="{7DBE5BE7-8F68-4C3F-9E83-8971E0461689}" dt="2022-11-15T16:32:56.551" v="439"/>
        <pc:sldMkLst>
          <pc:docMk/>
          <pc:sldMk cId="3955199340" sldId="311"/>
        </pc:sldMkLst>
      </pc:sldChg>
      <pc:sldChg chg="add setBg">
        <pc:chgData name="Cicone, Laura" userId="d60addc7-6562-4f44-a0de-68d71e52773b" providerId="ADAL" clId="{7DBE5BE7-8F68-4C3F-9E83-8971E0461689}" dt="2022-11-15T16:32:56.551" v="439"/>
        <pc:sldMkLst>
          <pc:docMk/>
          <pc:sldMk cId="917767289" sldId="312"/>
        </pc:sldMkLst>
      </pc:sldChg>
      <pc:sldChg chg="add">
        <pc:chgData name="Cicone, Laura" userId="d60addc7-6562-4f44-a0de-68d71e52773b" providerId="ADAL" clId="{7DBE5BE7-8F68-4C3F-9E83-8971E0461689}" dt="2022-11-15T16:32:56.551" v="439"/>
        <pc:sldMkLst>
          <pc:docMk/>
          <pc:sldMk cId="1212053171" sldId="31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Fort Lauderdale Executive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Fort Lauderdale Executive Airport, impacts for District 4,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Fort Lauderdale Executive Airport created 22,959 jobs earning $1.2 billion in payroll, contributed $2.0 billion in value added, and generated a total economic impact (output) of $3.9 billion.</a:t>
            </a:r>
          </a:p>
          <a:p>
            <a:endParaRPr lang="en-US" dirty="0"/>
          </a:p>
          <a:p>
            <a:r>
              <a:rPr lang="en-US" dirty="0"/>
              <a:t>This includes direct impacts of 11,432 jobs earning $607 million in payroll, contributing $931 million in value added, and generating a total economic impact (output) of $1.9 billion.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11,527 jobs earning $617 million in payroll, contributing $1.1 billion in value added, and generating a total economic impact (output) of $2.0 billion.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Fort Lauderdale Executive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18</a:t>
            </a:fld>
            <a:endParaRPr lang="en-US"/>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19</a:t>
            </a:fld>
            <a:endParaRPr lang="en-US"/>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fld id="{2A6956F3-3C78-4106-836F-16ABCDE1EF7B}" type="slidenum">
              <a:rPr lang="en-US" smtClean="0"/>
              <a:t>20</a:t>
            </a:fld>
            <a:endParaRPr lang="en-US"/>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fld id="{2A6956F3-3C78-4106-836F-16ABCDE1EF7B}" type="slidenum">
              <a:rPr lang="en-US" smtClean="0"/>
              <a:t>21</a:t>
            </a:fld>
            <a:endParaRPr lang="en-US"/>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4 created 335,622 jobs earning $18.9 billion in payroll, contributed $32.0 billion in value added, and generated a total economic impact (output) of $60.5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26121216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84.png"/><Relationship Id="rId7" Type="http://schemas.openxmlformats.org/officeDocument/2006/relationships/image" Target="../media/image19.svg"/><Relationship Id="rId12" Type="http://schemas.openxmlformats.org/officeDocument/2006/relationships/image" Target="../media/image91.sv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png"/><Relationship Id="rId11" Type="http://schemas.openxmlformats.org/officeDocument/2006/relationships/image" Target="../media/image90.png"/><Relationship Id="rId5" Type="http://schemas.openxmlformats.org/officeDocument/2006/relationships/image" Target="../media/image86.jpeg"/><Relationship Id="rId10" Type="http://schemas.openxmlformats.org/officeDocument/2006/relationships/image" Target="../media/image89.svg"/><Relationship Id="rId4" Type="http://schemas.openxmlformats.org/officeDocument/2006/relationships/image" Target="../media/image85.svg"/><Relationship Id="rId9" Type="http://schemas.openxmlformats.org/officeDocument/2006/relationships/image" Target="../media/image8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svg"/><Relationship Id="rId3" Type="http://schemas.openxmlformats.org/officeDocument/2006/relationships/image" Target="../media/image92.jpeg"/><Relationship Id="rId7" Type="http://schemas.openxmlformats.org/officeDocument/2006/relationships/image" Target="../media/image77.png"/><Relationship Id="rId12" Type="http://schemas.openxmlformats.org/officeDocument/2006/relationships/image" Target="../media/image82.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7.svg"/><Relationship Id="rId11" Type="http://schemas.openxmlformats.org/officeDocument/2006/relationships/image" Target="../media/image81.svg"/><Relationship Id="rId5" Type="http://schemas.openxmlformats.org/officeDocument/2006/relationships/image" Target="../media/image94.png"/><Relationship Id="rId10" Type="http://schemas.openxmlformats.org/officeDocument/2006/relationships/image" Target="../media/image80.png"/><Relationship Id="rId4" Type="http://schemas.openxmlformats.org/officeDocument/2006/relationships/image" Target="../media/image93.jpeg"/><Relationship Id="rId9" Type="http://schemas.openxmlformats.org/officeDocument/2006/relationships/image" Target="../media/image79.svg"/></Relationships>
</file>

<file path=ppt/slides/_rels/slide21.xml.rels><?xml version="1.0" encoding="UTF-8" standalone="yes"?>
<Relationships xmlns="http://schemas.openxmlformats.org/package/2006/relationships"><Relationship Id="rId8" Type="http://schemas.openxmlformats.org/officeDocument/2006/relationships/image" Target="../media/image98.png"/><Relationship Id="rId3" Type="http://schemas.openxmlformats.org/officeDocument/2006/relationships/image" Target="../media/image95.jpeg"/><Relationship Id="rId7" Type="http://schemas.openxmlformats.org/officeDocument/2006/relationships/image" Target="../media/image65.svg"/><Relationship Id="rId12" Type="http://schemas.openxmlformats.org/officeDocument/2006/relationships/image" Target="../media/image100.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7.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99.png"/><Relationship Id="rId4" Type="http://schemas.openxmlformats.org/officeDocument/2006/relationships/image" Target="../media/image96.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1.jpg"/><Relationship Id="rId7" Type="http://schemas.openxmlformats.org/officeDocument/2006/relationships/image" Target="../media/image65.svg"/><Relationship Id="rId12" Type="http://schemas.openxmlformats.org/officeDocument/2006/relationships/image" Target="../media/image102.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Fort Lauderdale Executive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0597A7B3-4349-4E8A-9CC9-F222CFD11248}"/>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11299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423422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8477948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Fort Lauderdale Executive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l="3802" r="3802"/>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59559" y="528947"/>
            <a:ext cx="10515600" cy="1352550"/>
          </a:xfrm>
        </p:spPr>
        <p:txBody>
          <a:bodyPr/>
          <a:lstStyle/>
          <a:p>
            <a:r>
              <a:rPr lang="en-US" dirty="0"/>
              <a:t>TOTAL Fort Lauderdale Executive</a:t>
            </a:r>
            <a:br>
              <a:rPr lang="en-US" dirty="0"/>
            </a:br>
            <a:r>
              <a:rPr lang="en-US" dirty="0"/>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$1.2</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500" b="1" dirty="0">
                <a:solidFill>
                  <a:schemeClr val="accent1"/>
                </a:solidFill>
                <a:latin typeface="Arial" panose="020B0604020202020204" pitchFamily="34" charset="0"/>
                <a:cs typeface="Arial" panose="020B0604020202020204" pitchFamily="34" charset="0"/>
              </a:rPr>
              <a:t>22,959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5072" r="25072"/>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dirty="0">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4" name="TextBox 23">
            <a:extLst>
              <a:ext uri="{FF2B5EF4-FFF2-40B4-BE49-F238E27FC236}">
                <a16:creationId xmlns:a16="http://schemas.microsoft.com/office/drawing/2014/main" id="{6621D715-E001-40A3-9444-7B77A1B0783B}"/>
              </a:ext>
            </a:extLst>
          </p:cNvPr>
          <p:cNvSpPr txBox="1"/>
          <p:nvPr/>
        </p:nvSpPr>
        <p:spPr>
          <a:xfrm>
            <a:off x="4432614" y="6549480"/>
            <a:ext cx="4006378" cy="276999"/>
          </a:xfrm>
          <a:prstGeom prst="rect">
            <a:avLst/>
          </a:prstGeom>
          <a:noFill/>
        </p:spPr>
        <p:txBody>
          <a:bodyPr wrap="square" rtlCol="0">
            <a:spAutoFit/>
          </a:bodyPr>
          <a:lstStyle/>
          <a:p>
            <a:pPr algn="ctr"/>
            <a:r>
              <a:rPr lang="en-US" sz="1200" b="1" dirty="0">
                <a:solidFill>
                  <a:schemeClr val="accent1"/>
                </a:solidFill>
                <a:latin typeface="Arial" panose="020B0604020202020204" pitchFamily="34" charset="0"/>
                <a:cs typeface="Arial" panose="020B0604020202020204" pitchFamily="34" charset="0"/>
              </a:rPr>
              <a:t>Photo Credit: Fort Lauderdale Executive Airport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a:t>Add map by airport</a:t>
            </a:r>
          </a:p>
        </p:txBody>
      </p:sp>
      <p:pic>
        <p:nvPicPr>
          <p:cNvPr id="2" name="FXE">
            <a:hlinkClick r:id="" action="ppaction://media"/>
            <a:extLst>
              <a:ext uri="{FF2B5EF4-FFF2-40B4-BE49-F238E27FC236}">
                <a16:creationId xmlns:a16="http://schemas.microsoft.com/office/drawing/2014/main" id="{07696A07-FC16-4DB4-AF6B-7442A51BF82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06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8150933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algn="ctr"/>
            <a:r>
              <a:rPr lang="en-US" sz="2500" b="1">
                <a:solidFill>
                  <a:schemeClr val="accent1"/>
                </a:solidFill>
              </a:rPr>
              <a:t>700,738</a:t>
            </a:r>
          </a:p>
          <a:p>
            <a:pPr algn="ctr"/>
            <a:r>
              <a:rPr lang="en-US" sz="1600">
                <a:solidFill>
                  <a:schemeClr val="accent1"/>
                </a:solidFill>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algn="ctr"/>
            <a:r>
              <a:rPr lang="en-US" sz="2500" b="1">
                <a:solidFill>
                  <a:schemeClr val="accent1"/>
                </a:solidFill>
              </a:rPr>
              <a:t>$150.0 Billion</a:t>
            </a:r>
          </a:p>
          <a:p>
            <a:pPr algn="ctr"/>
            <a:r>
              <a:rPr lang="en-US" sz="1600">
                <a:solidFill>
                  <a:schemeClr val="accent1"/>
                </a:solidFill>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algn="ctr"/>
            <a:r>
              <a:rPr lang="en-US" sz="2500" b="1">
                <a:solidFill>
                  <a:schemeClr val="accent1"/>
                </a:solidFill>
              </a:rPr>
              <a:t>$44.7 Billion</a:t>
            </a:r>
          </a:p>
          <a:p>
            <a:pPr algn="ctr"/>
            <a:r>
              <a:rPr lang="en-US" sz="1600">
                <a:solidFill>
                  <a:schemeClr val="accent1"/>
                </a:solidFill>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algn="ctr"/>
            <a:r>
              <a:rPr lang="en-US" sz="2500" b="1" dirty="0">
                <a:solidFill>
                  <a:schemeClr val="accent1"/>
                </a:solidFill>
              </a:rPr>
              <a:t>$75.4 Billion</a:t>
            </a:r>
          </a:p>
          <a:p>
            <a:pPr algn="ctr"/>
            <a:r>
              <a:rPr lang="en-US" sz="1600" dirty="0">
                <a:solidFill>
                  <a:schemeClr val="accent1"/>
                </a:solidFill>
              </a:rPr>
              <a:t>VALUE ADDED</a:t>
            </a:r>
          </a:p>
        </p:txBody>
      </p:sp>
    </p:spTree>
    <p:extLst>
      <p:ext uri="{BB962C8B-B14F-4D97-AF65-F5344CB8AC3E}">
        <p14:creationId xmlns:p14="http://schemas.microsoft.com/office/powerpoint/2010/main" val="33819425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5">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algn="ctr"/>
            <a:r>
              <a:rPr lang="en-US" sz="2500" b="1" dirty="0">
                <a:solidFill>
                  <a:schemeClr val="accent1"/>
                </a:solidFill>
              </a:rPr>
              <a:t>142,000</a:t>
            </a:r>
          </a:p>
          <a:p>
            <a:pPr algn="ctr"/>
            <a:r>
              <a:rPr lang="en-US" sz="1600" dirty="0">
                <a:solidFill>
                  <a:schemeClr val="accent1"/>
                </a:solidFill>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algn="ctr"/>
            <a:r>
              <a:rPr lang="en-US" sz="2500" b="1">
                <a:solidFill>
                  <a:schemeClr val="accent1"/>
                </a:solidFill>
              </a:rPr>
              <a:t>$12.9 Billion</a:t>
            </a:r>
          </a:p>
          <a:p>
            <a:pPr algn="ctr"/>
            <a:r>
              <a:rPr lang="en-US" sz="1600">
                <a:solidFill>
                  <a:schemeClr val="accent1"/>
                </a:solidFill>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algn="ctr"/>
            <a:r>
              <a:rPr lang="en-US" sz="2500" b="1" dirty="0">
                <a:solidFill>
                  <a:schemeClr val="accent1"/>
                </a:solidFill>
              </a:rPr>
              <a:t>$9.6 Billion</a:t>
            </a:r>
          </a:p>
          <a:p>
            <a:pPr algn="ctr"/>
            <a:r>
              <a:rPr lang="en-US" sz="1600" dirty="0">
                <a:solidFill>
                  <a:schemeClr val="accent1"/>
                </a:solidFill>
              </a:rPr>
              <a:t>PAYROLL</a:t>
            </a:r>
          </a:p>
        </p:txBody>
      </p:sp>
    </p:spTree>
    <p:extLst>
      <p:ext uri="{BB962C8B-B14F-4D97-AF65-F5344CB8AC3E}">
        <p14:creationId xmlns:p14="http://schemas.microsoft.com/office/powerpoint/2010/main" val="39551993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a:lnSpc>
                <a:spcPct val="100000"/>
              </a:lnSpc>
              <a:spcBef>
                <a:spcPts val="1050"/>
              </a:spcBef>
            </a:pPr>
            <a:r>
              <a:rPr lang="en-US" sz="2200" spc="-5">
                <a:solidFill>
                  <a:schemeClr val="bg1"/>
                </a:solidFill>
                <a:latin typeface="Arial" panose="020B0604020202020204" pitchFamily="34" charset="0"/>
                <a:cs typeface="Arial" panose="020B0604020202020204" pitchFamily="34" charset="0"/>
              </a:rPr>
              <a:t>Assessment of the total number of industries that are partially or totally aviation-dependent</a:t>
            </a:r>
            <a:endParaRPr lang="en-US" sz="2200">
              <a:solidFill>
                <a:schemeClr val="bg1"/>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3">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4">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algn="ctr"/>
            <a:r>
              <a:rPr lang="en-US" sz="2500" b="1" dirty="0">
                <a:solidFill>
                  <a:schemeClr val="accent1"/>
                </a:solidFill>
              </a:rPr>
              <a:t>11,387</a:t>
            </a:r>
          </a:p>
          <a:p>
            <a:pPr algn="ctr"/>
            <a:r>
              <a:rPr lang="en-US" sz="1600" dirty="0">
                <a:solidFill>
                  <a:schemeClr val="accent1"/>
                </a:solidFill>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algn="ctr"/>
            <a:r>
              <a:rPr lang="en-US" sz="2500" b="1" dirty="0">
                <a:solidFill>
                  <a:schemeClr val="accent1"/>
                </a:solidFill>
              </a:rPr>
              <a:t>$1.9 Billion</a:t>
            </a:r>
          </a:p>
          <a:p>
            <a:pPr algn="ctr"/>
            <a:r>
              <a:rPr lang="en-US" sz="1600" dirty="0">
                <a:solidFill>
                  <a:schemeClr val="accent1"/>
                </a:solidFill>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algn="ctr"/>
            <a:r>
              <a:rPr lang="en-US" sz="2500" b="1" dirty="0">
                <a:solidFill>
                  <a:schemeClr val="accent1"/>
                </a:solidFill>
              </a:rPr>
              <a:t>$651 Million</a:t>
            </a:r>
          </a:p>
          <a:p>
            <a:pPr algn="ctr"/>
            <a:r>
              <a:rPr lang="en-US" sz="1600" dirty="0">
                <a:solidFill>
                  <a:schemeClr val="accent1"/>
                </a:solidFill>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algn="ctr"/>
            <a:r>
              <a:rPr lang="en-US" sz="2500" b="1" dirty="0">
                <a:solidFill>
                  <a:schemeClr val="accent1"/>
                </a:solidFill>
              </a:rPr>
              <a:t>$1.0 Billion</a:t>
            </a:r>
          </a:p>
          <a:p>
            <a:pPr algn="ctr"/>
            <a:r>
              <a:rPr lang="en-US" sz="1600" dirty="0">
                <a:solidFill>
                  <a:schemeClr val="accent1"/>
                </a:solidFill>
              </a:rPr>
              <a:t>VALUE ADDED</a:t>
            </a:r>
          </a:p>
        </p:txBody>
      </p:sp>
    </p:spTree>
    <p:extLst>
      <p:ext uri="{BB962C8B-B14F-4D97-AF65-F5344CB8AC3E}">
        <p14:creationId xmlns:p14="http://schemas.microsoft.com/office/powerpoint/2010/main" val="9177672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$109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$170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$336</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algn="ctr"/>
            <a:r>
              <a:rPr lang="en-US" sz="3200" b="1" dirty="0">
                <a:solidFill>
                  <a:schemeClr val="accent1"/>
                </a:solidFill>
                <a:latin typeface="Arial" panose="020B0604020202020204" pitchFamily="34" charset="0"/>
                <a:cs typeface="Arial" panose="020B0604020202020204" pitchFamily="34" charset="0"/>
              </a:rPr>
              <a:t>2,009,088</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2120531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34AF267-1A10-484C-9DCB-5347D3B73CF2}"/>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3BD51F35-8B81-454E-A67B-DA3B94172627}"/>
              </a:ext>
            </a:extLst>
          </p:cNvPr>
          <p:cNvPicPr>
            <a:picLocks noChangeAspect="1"/>
          </p:cNvPicPr>
          <p:nvPr/>
        </p:nvPicPr>
        <p:blipFill>
          <a:blip r:embed="rId3">
            <a:extLst>
              <a:ext uri="{28A0092B-C50C-407E-A947-70E740481C1C}">
                <a14:useLocalDpi xmlns:a14="http://schemas.microsoft.com/office/drawing/2010/main" val="0"/>
              </a:ext>
            </a:extLst>
          </a:blip>
          <a:srcRect l="3279" r="327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4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$18.9</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$32.0</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$60.5</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335,622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73DB63A0-9478-4BD5-9EDD-EBA07E155D4E}"/>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
        <p:nvSpPr>
          <p:cNvPr id="26" name="TextBox 25">
            <a:extLst>
              <a:ext uri="{FF2B5EF4-FFF2-40B4-BE49-F238E27FC236}">
                <a16:creationId xmlns:a16="http://schemas.microsoft.com/office/drawing/2014/main" id="{FC2E217B-7817-49CC-91BB-1643F97BCD3B}"/>
              </a:ext>
            </a:extLst>
          </p:cNvPr>
          <p:cNvSpPr txBox="1"/>
          <p:nvPr/>
        </p:nvSpPr>
        <p:spPr>
          <a:xfrm>
            <a:off x="5471601" y="6576603"/>
            <a:ext cx="4006378" cy="276999"/>
          </a:xfrm>
          <a:prstGeom prst="rect">
            <a:avLst/>
          </a:prstGeom>
          <a:noFill/>
        </p:spPr>
        <p:txBody>
          <a:bodyPr wrap="square" rtlCol="0">
            <a:spAutoFit/>
          </a:bodyPr>
          <a:lstStyle/>
          <a:p>
            <a:pPr algn="ctr"/>
            <a:r>
              <a:rPr lang="en-US" sz="1200" b="1" dirty="0">
                <a:solidFill>
                  <a:schemeClr val="accent1"/>
                </a:solidFill>
                <a:latin typeface="Arial" panose="020B0604020202020204" pitchFamily="34" charset="0"/>
                <a:cs typeface="Arial" panose="020B0604020202020204" pitchFamily="34" charset="0"/>
              </a:rPr>
              <a:t>Photo Credit: Fort Lauderdale Executive Airport</a:t>
            </a:r>
          </a:p>
        </p:txBody>
      </p:sp>
    </p:spTree>
    <p:extLst>
      <p:ext uri="{BB962C8B-B14F-4D97-AF65-F5344CB8AC3E}">
        <p14:creationId xmlns:p14="http://schemas.microsoft.com/office/powerpoint/2010/main" val="19097639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3017</Words>
  <Application>Microsoft Office PowerPoint</Application>
  <PresentationFormat>Widescreen</PresentationFormat>
  <Paragraphs>187</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Fort Lauderdale Executive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Fort Lauderdale Executive Airport’s Total Economic Impact</vt:lpstr>
      <vt:lpstr>On-Airport Impacts</vt:lpstr>
      <vt:lpstr>Visitor Spending Impacts (Off-Airport)</vt:lpstr>
      <vt:lpstr>Airport Economic Impact Results</vt:lpstr>
      <vt:lpstr>TOTAL Fort Lauderdale Executive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4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2</cp:revision>
  <cp:lastPrinted>2022-08-15T20:19:31Z</cp:lastPrinted>
  <dcterms:created xsi:type="dcterms:W3CDTF">2021-10-14T00:15:48Z</dcterms:created>
  <dcterms:modified xsi:type="dcterms:W3CDTF">2022-12-07T21:00:36Z</dcterms:modified>
</cp:coreProperties>
</file>