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8AE2F5-658B-4242-863A-44CE8E33AC57}" v="1" dt="2022-12-07T20:55:19.2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7T19:44:57.076" v="2049"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pc:chgData name="Filaroski, Taylor" userId="808e8b38-dcd7-4790-8255-e9ab0a59a131" providerId="ADAL" clId="{303389EA-0166-4992-B69F-5722D1A36DE1}" dt="2022-10-11T12:14:34.071" v="2001"/>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Sheth, Rohan" userId="0b6da9f0-4e13-4f6a-80ee-55c9a7700dcb" providerId="ADAL" clId="{078AE2F5-658B-4242-863A-44CE8E33AC57}"/>
    <pc:docChg chg="undo custSel delSld modSld">
      <pc:chgData name="Sheth, Rohan" userId="0b6da9f0-4e13-4f6a-80ee-55c9a7700dcb" providerId="ADAL" clId="{078AE2F5-658B-4242-863A-44CE8E33AC57}" dt="2022-12-07T20:55:19.218" v="225"/>
      <pc:docMkLst>
        <pc:docMk/>
      </pc:docMkLst>
      <pc:sldChg chg="modSp mod">
        <pc:chgData name="Sheth, Rohan" userId="0b6da9f0-4e13-4f6a-80ee-55c9a7700dcb" providerId="ADAL" clId="{078AE2F5-658B-4242-863A-44CE8E33AC57}" dt="2022-10-18T12:15:08.988" v="1" actId="20577"/>
        <pc:sldMkLst>
          <pc:docMk/>
          <pc:sldMk cId="1711352330" sldId="256"/>
        </pc:sldMkLst>
        <pc:spChg chg="mod">
          <ac:chgData name="Sheth, Rohan" userId="0b6da9f0-4e13-4f6a-80ee-55c9a7700dcb" providerId="ADAL" clId="{078AE2F5-658B-4242-863A-44CE8E33AC57}" dt="2022-10-18T12:15:08.988" v="1" actId="20577"/>
          <ac:spMkLst>
            <pc:docMk/>
            <pc:sldMk cId="1711352330" sldId="256"/>
            <ac:spMk id="3" creationId="{931932A1-7454-4B78-B394-3713697727FA}"/>
          </ac:spMkLst>
        </pc:spChg>
      </pc:sldChg>
      <pc:sldChg chg="modNotesTx">
        <pc:chgData name="Sheth, Rohan" userId="0b6da9f0-4e13-4f6a-80ee-55c9a7700dcb" providerId="ADAL" clId="{078AE2F5-658B-4242-863A-44CE8E33AC57}" dt="2022-10-18T12:15:57.124" v="16" actId="20577"/>
        <pc:sldMkLst>
          <pc:docMk/>
          <pc:sldMk cId="412258708" sldId="270"/>
        </pc:sldMkLst>
      </pc:sldChg>
      <pc:sldChg chg="modSp mod modAnim modNotesTx">
        <pc:chgData name="Sheth, Rohan" userId="0b6da9f0-4e13-4f6a-80ee-55c9a7700dcb" providerId="ADAL" clId="{078AE2F5-658B-4242-863A-44CE8E33AC57}" dt="2022-10-31T16:40:23.055" v="220"/>
        <pc:sldMkLst>
          <pc:docMk/>
          <pc:sldMk cId="3380238284" sldId="273"/>
        </pc:sldMkLst>
        <pc:spChg chg="mod">
          <ac:chgData name="Sheth, Rohan" userId="0b6da9f0-4e13-4f6a-80ee-55c9a7700dcb" providerId="ADAL" clId="{078AE2F5-658B-4242-863A-44CE8E33AC57}" dt="2022-10-18T12:22:42.074" v="206"/>
          <ac:spMkLst>
            <pc:docMk/>
            <pc:sldMk cId="3380238284" sldId="273"/>
            <ac:spMk id="4" creationId="{A3560EF0-DF41-40A6-889B-45B12E8526AE}"/>
          </ac:spMkLst>
        </pc:spChg>
        <pc:picChg chg="mod">
          <ac:chgData name="Sheth, Rohan" userId="0b6da9f0-4e13-4f6a-80ee-55c9a7700dcb" providerId="ADAL" clId="{078AE2F5-658B-4242-863A-44CE8E33AC57}" dt="2022-10-31T16:40:23.055" v="220"/>
          <ac:picMkLst>
            <pc:docMk/>
            <pc:sldMk cId="3380238284" sldId="273"/>
            <ac:picMk id="6" creationId="{54E0968D-F5D9-4FDA-8CFF-B089D2556A10}"/>
          </ac:picMkLst>
        </pc:picChg>
      </pc:sldChg>
      <pc:sldChg chg="del">
        <pc:chgData name="Sheth, Rohan" userId="0b6da9f0-4e13-4f6a-80ee-55c9a7700dcb" providerId="ADAL" clId="{078AE2F5-658B-4242-863A-44CE8E33AC57}" dt="2022-10-18T12:23:35.803" v="210" actId="47"/>
        <pc:sldMkLst>
          <pc:docMk/>
          <pc:sldMk cId="3015444443" sldId="277"/>
        </pc:sldMkLst>
      </pc:sldChg>
      <pc:sldChg chg="modSp mod modNotesTx">
        <pc:chgData name="Sheth, Rohan" userId="0b6da9f0-4e13-4f6a-80ee-55c9a7700dcb" providerId="ADAL" clId="{078AE2F5-658B-4242-863A-44CE8E33AC57}" dt="2022-11-07T19:27:47.430" v="223"/>
        <pc:sldMkLst>
          <pc:docMk/>
          <pc:sldMk cId="65851916" sldId="278"/>
        </pc:sldMkLst>
        <pc:spChg chg="mod">
          <ac:chgData name="Sheth, Rohan" userId="0b6da9f0-4e13-4f6a-80ee-55c9a7700dcb" providerId="ADAL" clId="{078AE2F5-658B-4242-863A-44CE8E33AC57}" dt="2022-10-18T12:16:33.695" v="23" actId="20577"/>
          <ac:spMkLst>
            <pc:docMk/>
            <pc:sldMk cId="65851916" sldId="278"/>
            <ac:spMk id="4" creationId="{46BE5F69-E9BC-41C7-BF6B-EB4B224032B2}"/>
          </ac:spMkLst>
        </pc:spChg>
        <pc:spChg chg="mod">
          <ac:chgData name="Sheth, Rohan" userId="0b6da9f0-4e13-4f6a-80ee-55c9a7700dcb" providerId="ADAL" clId="{078AE2F5-658B-4242-863A-44CE8E33AC57}" dt="2022-10-18T12:16:59.036" v="40" actId="20577"/>
          <ac:spMkLst>
            <pc:docMk/>
            <pc:sldMk cId="65851916" sldId="278"/>
            <ac:spMk id="27" creationId="{1CF04D93-3E9C-4C93-BD11-1AB334ECA8EC}"/>
          </ac:spMkLst>
        </pc:spChg>
        <pc:spChg chg="mod">
          <ac:chgData name="Sheth, Rohan" userId="0b6da9f0-4e13-4f6a-80ee-55c9a7700dcb" providerId="ADAL" clId="{078AE2F5-658B-4242-863A-44CE8E33AC57}" dt="2022-10-18T12:17:09.758" v="47" actId="20577"/>
          <ac:spMkLst>
            <pc:docMk/>
            <pc:sldMk cId="65851916" sldId="278"/>
            <ac:spMk id="28" creationId="{4A74CDCB-94E0-4602-A364-BEBAB933C949}"/>
          </ac:spMkLst>
        </pc:spChg>
        <pc:spChg chg="mod">
          <ac:chgData name="Sheth, Rohan" userId="0b6da9f0-4e13-4f6a-80ee-55c9a7700dcb" providerId="ADAL" clId="{078AE2F5-658B-4242-863A-44CE8E33AC57}" dt="2022-10-18T12:17:18.013" v="54" actId="20577"/>
          <ac:spMkLst>
            <pc:docMk/>
            <pc:sldMk cId="65851916" sldId="278"/>
            <ac:spMk id="29" creationId="{C1505505-BB78-40E3-B8B6-4C8BE22EB53C}"/>
          </ac:spMkLst>
        </pc:spChg>
        <pc:spChg chg="mod">
          <ac:chgData name="Sheth, Rohan" userId="0b6da9f0-4e13-4f6a-80ee-55c9a7700dcb" providerId="ADAL" clId="{078AE2F5-658B-4242-863A-44CE8E33AC57}" dt="2022-10-18T12:16:52.205" v="33" actId="20577"/>
          <ac:spMkLst>
            <pc:docMk/>
            <pc:sldMk cId="65851916" sldId="278"/>
            <ac:spMk id="34" creationId="{37703234-D993-4C43-91A3-E55AA7BD1D32}"/>
          </ac:spMkLst>
        </pc:spChg>
        <pc:picChg chg="mod">
          <ac:chgData name="Sheth, Rohan" userId="0b6da9f0-4e13-4f6a-80ee-55c9a7700dcb" providerId="ADAL" clId="{078AE2F5-658B-4242-863A-44CE8E33AC57}" dt="2022-10-18T12:20:22.685" v="197" actId="14826"/>
          <ac:picMkLst>
            <pc:docMk/>
            <pc:sldMk cId="65851916" sldId="278"/>
            <ac:picMk id="23" creationId="{AE1DD9CA-8F8E-43F8-AB52-DC6B3C9FD08B}"/>
          </ac:picMkLst>
        </pc:picChg>
        <pc:picChg chg="mod">
          <ac:chgData name="Sheth, Rohan" userId="0b6da9f0-4e13-4f6a-80ee-55c9a7700dcb" providerId="ADAL" clId="{078AE2F5-658B-4242-863A-44CE8E33AC57}" dt="2022-10-18T12:22:13.928" v="201" actId="14826"/>
          <ac:picMkLst>
            <pc:docMk/>
            <pc:sldMk cId="65851916" sldId="278"/>
            <ac:picMk id="25" creationId="{7133D1E7-FA07-44D0-9EB0-EA49F78B8931}"/>
          </ac:picMkLst>
        </pc:picChg>
      </pc:sldChg>
      <pc:sldChg chg="modNotesTx">
        <pc:chgData name="Sheth, Rohan" userId="0b6da9f0-4e13-4f6a-80ee-55c9a7700dcb" providerId="ADAL" clId="{078AE2F5-658B-4242-863A-44CE8E33AC57}" dt="2022-10-18T12:15:42.100" v="2" actId="313"/>
        <pc:sldMkLst>
          <pc:docMk/>
          <pc:sldMk cId="3393598430" sldId="286"/>
        </pc:sldMkLst>
      </pc:sldChg>
      <pc:sldChg chg="del">
        <pc:chgData name="Sheth, Rohan" userId="0b6da9f0-4e13-4f6a-80ee-55c9a7700dcb" providerId="ADAL" clId="{078AE2F5-658B-4242-863A-44CE8E33AC57}" dt="2022-10-18T12:23:36.363" v="211" actId="47"/>
        <pc:sldMkLst>
          <pc:docMk/>
          <pc:sldMk cId="848908219" sldId="295"/>
        </pc:sldMkLst>
      </pc:sldChg>
      <pc:sldChg chg="del">
        <pc:chgData name="Sheth, Rohan" userId="0b6da9f0-4e13-4f6a-80ee-55c9a7700dcb" providerId="ADAL" clId="{078AE2F5-658B-4242-863A-44CE8E33AC57}" dt="2022-10-18T12:23:37.034" v="212" actId="47"/>
        <pc:sldMkLst>
          <pc:docMk/>
          <pc:sldMk cId="2857163895" sldId="296"/>
        </pc:sldMkLst>
      </pc:sldChg>
      <pc:sldChg chg="modSp">
        <pc:chgData name="Sheth, Rohan" userId="0b6da9f0-4e13-4f6a-80ee-55c9a7700dcb" providerId="ADAL" clId="{078AE2F5-658B-4242-863A-44CE8E33AC57}" dt="2022-10-18T12:48:55.395" v="217" actId="14826"/>
        <pc:sldMkLst>
          <pc:docMk/>
          <pc:sldMk cId="2730844521" sldId="297"/>
        </pc:sldMkLst>
        <pc:picChg chg="mod">
          <ac:chgData name="Sheth, Rohan" userId="0b6da9f0-4e13-4f6a-80ee-55c9a7700dcb" providerId="ADAL" clId="{078AE2F5-658B-4242-863A-44CE8E33AC57}" dt="2022-10-18T12:48:55.395" v="217" actId="14826"/>
          <ac:picMkLst>
            <pc:docMk/>
            <pc:sldMk cId="2730844521" sldId="297"/>
            <ac:picMk id="24" creationId="{FC9318CE-0F2A-4948-A27F-F98B11433D2D}"/>
          </ac:picMkLst>
        </pc:picChg>
      </pc:sldChg>
      <pc:sldChg chg="del">
        <pc:chgData name="Sheth, Rohan" userId="0b6da9f0-4e13-4f6a-80ee-55c9a7700dcb" providerId="ADAL" clId="{078AE2F5-658B-4242-863A-44CE8E33AC57}" dt="2022-10-18T12:23:38.548" v="213" actId="47"/>
        <pc:sldMkLst>
          <pc:docMk/>
          <pc:sldMk cId="1909763988" sldId="298"/>
        </pc:sldMkLst>
      </pc:sldChg>
      <pc:sldChg chg="del">
        <pc:chgData name="Sheth, Rohan" userId="0b6da9f0-4e13-4f6a-80ee-55c9a7700dcb" providerId="ADAL" clId="{078AE2F5-658B-4242-863A-44CE8E33AC57}" dt="2022-10-18T12:23:39.811" v="214" actId="47"/>
        <pc:sldMkLst>
          <pc:docMk/>
          <pc:sldMk cId="3656542971" sldId="299"/>
        </pc:sldMkLst>
      </pc:sldChg>
      <pc:sldChg chg="del">
        <pc:chgData name="Sheth, Rohan" userId="0b6da9f0-4e13-4f6a-80ee-55c9a7700dcb" providerId="ADAL" clId="{078AE2F5-658B-4242-863A-44CE8E33AC57}" dt="2022-10-18T12:23:40.365" v="215" actId="47"/>
        <pc:sldMkLst>
          <pc:docMk/>
          <pc:sldMk cId="1174635175" sldId="300"/>
        </pc:sldMkLst>
      </pc:sldChg>
      <pc:sldChg chg="modSp mod">
        <pc:chgData name="Sheth, Rohan" userId="0b6da9f0-4e13-4f6a-80ee-55c9a7700dcb" providerId="ADAL" clId="{078AE2F5-658B-4242-863A-44CE8E33AC57}" dt="2022-10-18T12:15:43.597" v="3" actId="313"/>
        <pc:sldMkLst>
          <pc:docMk/>
          <pc:sldMk cId="1002511331" sldId="302"/>
        </pc:sldMkLst>
        <pc:spChg chg="mod">
          <ac:chgData name="Sheth, Rohan" userId="0b6da9f0-4e13-4f6a-80ee-55c9a7700dcb" providerId="ADAL" clId="{078AE2F5-658B-4242-863A-44CE8E33AC57}" dt="2022-10-18T12:15:43.597" v="3" actId="313"/>
          <ac:spMkLst>
            <pc:docMk/>
            <pc:sldMk cId="1002511331" sldId="302"/>
            <ac:spMk id="4" creationId="{46BE5F69-E9BC-41C7-BF6B-EB4B224032B2}"/>
          </ac:spMkLst>
        </pc:spChg>
      </pc:sldChg>
      <pc:sldChg chg="delCm">
        <pc:chgData name="Sheth, Rohan" userId="0b6da9f0-4e13-4f6a-80ee-55c9a7700dcb" providerId="ADAL" clId="{078AE2F5-658B-4242-863A-44CE8E33AC57}" dt="2022-10-18T13:03:32.697" v="218" actId="1592"/>
        <pc:sldMkLst>
          <pc:docMk/>
          <pc:sldMk cId="1875973025" sldId="304"/>
        </pc:sldMkLst>
      </pc:sldChg>
      <pc:sldChg chg="addSp delSp modSp mod">
        <pc:chgData name="Sheth, Rohan" userId="0b6da9f0-4e13-4f6a-80ee-55c9a7700dcb" providerId="ADAL" clId="{078AE2F5-658B-4242-863A-44CE8E33AC57}" dt="2022-12-07T20:55:19.218" v="225"/>
        <pc:sldMkLst>
          <pc:docMk/>
          <pc:sldMk cId="502823772" sldId="306"/>
        </pc:sldMkLst>
        <pc:picChg chg="del">
          <ac:chgData name="Sheth, Rohan" userId="0b6da9f0-4e13-4f6a-80ee-55c9a7700dcb" providerId="ADAL" clId="{078AE2F5-658B-4242-863A-44CE8E33AC57}" dt="2022-12-07T20:55:18.910" v="224" actId="478"/>
          <ac:picMkLst>
            <pc:docMk/>
            <pc:sldMk cId="502823772" sldId="306"/>
            <ac:picMk id="3" creationId="{D82025A8-C9E6-4796-9C09-8C2D1EE75679}"/>
          </ac:picMkLst>
        </pc:picChg>
        <pc:picChg chg="add mod">
          <ac:chgData name="Sheth, Rohan" userId="0b6da9f0-4e13-4f6a-80ee-55c9a7700dcb" providerId="ADAL" clId="{078AE2F5-658B-4242-863A-44CE8E33AC57}" dt="2022-12-07T20:55:19.218" v="225"/>
          <ac:picMkLst>
            <pc:docMk/>
            <pc:sldMk cId="502823772" sldId="306"/>
            <ac:picMk id="11" creationId="{BF97F0CC-5B04-49A6-AB4A-E8CD6F97EFE9}"/>
          </ac:picMkLst>
        </pc:picChg>
      </pc:sldChg>
    </pc:docChg>
  </pc:docChgLst>
  <pc:docChgLst>
    <pc:chgData name="Filaroski, Taylor" userId="808e8b38-dcd7-4790-8255-e9ab0a59a131" providerId="ADAL" clId="{00212041-AA96-4C1F-9691-89D3ECCAADC0}"/>
    <pc:docChg chg="undo custSel modSld">
      <pc:chgData name="Filaroski, Taylor" userId="808e8b38-dcd7-4790-8255-e9ab0a59a131" providerId="ADAL" clId="{00212041-AA96-4C1F-9691-89D3ECCAADC0}" dt="2022-10-27T13:05:59.601" v="64" actId="20577"/>
      <pc:docMkLst>
        <pc:docMk/>
      </pc:docMkLst>
      <pc:sldChg chg="modSp mod">
        <pc:chgData name="Filaroski, Taylor" userId="808e8b38-dcd7-4790-8255-e9ab0a59a131" providerId="ADAL" clId="{00212041-AA96-4C1F-9691-89D3ECCAADC0}" dt="2022-10-27T13:05:06.052" v="44" actId="20577"/>
        <pc:sldMkLst>
          <pc:docMk/>
          <pc:sldMk cId="1711352330" sldId="256"/>
        </pc:sldMkLst>
        <pc:spChg chg="mod">
          <ac:chgData name="Filaroski, Taylor" userId="808e8b38-dcd7-4790-8255-e9ab0a59a131" providerId="ADAL" clId="{00212041-AA96-4C1F-9691-89D3ECCAADC0}" dt="2022-10-27T13:05:06.052" v="44" actId="20577"/>
          <ac:spMkLst>
            <pc:docMk/>
            <pc:sldMk cId="1711352330" sldId="256"/>
            <ac:spMk id="3" creationId="{931932A1-7454-4B78-B394-3713697727FA}"/>
          </ac:spMkLst>
        </pc:spChg>
      </pc:sldChg>
      <pc:sldChg chg="modNotesTx">
        <pc:chgData name="Filaroski, Taylor" userId="808e8b38-dcd7-4790-8255-e9ab0a59a131" providerId="ADAL" clId="{00212041-AA96-4C1F-9691-89D3ECCAADC0}" dt="2022-10-27T13:05:37.487" v="54" actId="20577"/>
        <pc:sldMkLst>
          <pc:docMk/>
          <pc:sldMk cId="412258708" sldId="270"/>
        </pc:sldMkLst>
      </pc:sldChg>
      <pc:sldChg chg="modSp mod modNotesTx">
        <pc:chgData name="Filaroski, Taylor" userId="808e8b38-dcd7-4790-8255-e9ab0a59a131" providerId="ADAL" clId="{00212041-AA96-4C1F-9691-89D3ECCAADC0}" dt="2022-10-27T13:05:59.601" v="64" actId="20577"/>
        <pc:sldMkLst>
          <pc:docMk/>
          <pc:sldMk cId="3380238284" sldId="273"/>
        </pc:sldMkLst>
        <pc:spChg chg="mod">
          <ac:chgData name="Filaroski, Taylor" userId="808e8b38-dcd7-4790-8255-e9ab0a59a131" providerId="ADAL" clId="{00212041-AA96-4C1F-9691-89D3ECCAADC0}" dt="2022-10-27T13:05:55.109" v="62" actId="20577"/>
          <ac:spMkLst>
            <pc:docMk/>
            <pc:sldMk cId="3380238284" sldId="273"/>
            <ac:spMk id="4" creationId="{A3560EF0-DF41-40A6-889B-45B12E8526AE}"/>
          </ac:spMkLst>
        </pc:spChg>
      </pc:sldChg>
      <pc:sldChg chg="modSp mod modNotesTx">
        <pc:chgData name="Filaroski, Taylor" userId="808e8b38-dcd7-4790-8255-e9ab0a59a131" providerId="ADAL" clId="{00212041-AA96-4C1F-9691-89D3ECCAADC0}" dt="2022-10-27T13:05:50.418" v="60" actId="20577"/>
        <pc:sldMkLst>
          <pc:docMk/>
          <pc:sldMk cId="65851916" sldId="278"/>
        </pc:sldMkLst>
        <pc:spChg chg="mod">
          <ac:chgData name="Filaroski, Taylor" userId="808e8b38-dcd7-4790-8255-e9ab0a59a131" providerId="ADAL" clId="{00212041-AA96-4C1F-9691-89D3ECCAADC0}" dt="2022-10-27T13:05:43.666" v="58" actId="20577"/>
          <ac:spMkLst>
            <pc:docMk/>
            <pc:sldMk cId="65851916" sldId="278"/>
            <ac:spMk id="4" creationId="{46BE5F69-E9BC-41C7-BF6B-EB4B224032B2}"/>
          </ac:spMkLst>
        </pc:spChg>
      </pc:sldChg>
      <pc:sldChg chg="modNotesTx">
        <pc:chgData name="Filaroski, Taylor" userId="808e8b38-dcd7-4790-8255-e9ab0a59a131" providerId="ADAL" clId="{00212041-AA96-4C1F-9691-89D3ECCAADC0}" dt="2022-10-27T13:05:20.307" v="46" actId="20577"/>
        <pc:sldMkLst>
          <pc:docMk/>
          <pc:sldMk cId="3393598430" sldId="286"/>
        </pc:sldMkLst>
      </pc:sldChg>
      <pc:sldChg chg="modSp mod">
        <pc:chgData name="Filaroski, Taylor" userId="808e8b38-dcd7-4790-8255-e9ab0a59a131" providerId="ADAL" clId="{00212041-AA96-4C1F-9691-89D3ECCAADC0}" dt="2022-10-27T13:05:26.347" v="48" actId="20577"/>
        <pc:sldMkLst>
          <pc:docMk/>
          <pc:sldMk cId="1002511331" sldId="302"/>
        </pc:sldMkLst>
        <pc:spChg chg="mod">
          <ac:chgData name="Filaroski, Taylor" userId="808e8b38-dcd7-4790-8255-e9ab0a59a131" providerId="ADAL" clId="{00212041-AA96-4C1F-9691-89D3ECCAADC0}" dt="2022-10-27T13:05:26.347" v="48" actId="20577"/>
          <ac:spMkLst>
            <pc:docMk/>
            <pc:sldMk cId="1002511331" sldId="302"/>
            <ac:spMk id="4" creationId="{46BE5F69-E9BC-41C7-BF6B-EB4B224032B2}"/>
          </ac:spMkLst>
        </pc:spChg>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Gibson, Thomas" userId="4b42d18a-f5dd-45ad-b5f3-020bdeec964b" providerId="ADAL" clId="{C12474CC-2B93-4D77-BECD-F9924AC766F1}"/>
    <pc:docChg chg="modSld">
      <pc:chgData name="Gibson, Thomas" userId="4b42d18a-f5dd-45ad-b5f3-020bdeec964b" providerId="ADAL" clId="{C12474CC-2B93-4D77-BECD-F9924AC766F1}" dt="2022-11-17T17:41:00.139" v="7"/>
      <pc:docMkLst>
        <pc:docMk/>
      </pc:docMkLst>
      <pc:sldChg chg="modSp mod">
        <pc:chgData name="Gibson, Thomas" userId="4b42d18a-f5dd-45ad-b5f3-020bdeec964b" providerId="ADAL" clId="{C12474CC-2B93-4D77-BECD-F9924AC766F1}" dt="2022-11-17T17:40:10.383" v="0"/>
        <pc:sldMkLst>
          <pc:docMk/>
          <pc:sldMk cId="1711352330" sldId="256"/>
        </pc:sldMkLst>
        <pc:spChg chg="mod">
          <ac:chgData name="Gibson, Thomas" userId="4b42d18a-f5dd-45ad-b5f3-020bdeec964b" providerId="ADAL" clId="{C12474CC-2B93-4D77-BECD-F9924AC766F1}" dt="2022-11-17T17:40:10.383" v="0"/>
          <ac:spMkLst>
            <pc:docMk/>
            <pc:sldMk cId="1711352330" sldId="256"/>
            <ac:spMk id="3" creationId="{931932A1-7454-4B78-B394-3713697727FA}"/>
          </ac:spMkLst>
        </pc:spChg>
      </pc:sldChg>
      <pc:sldChg chg="modNotesTx">
        <pc:chgData name="Gibson, Thomas" userId="4b42d18a-f5dd-45ad-b5f3-020bdeec964b" providerId="ADAL" clId="{C12474CC-2B93-4D77-BECD-F9924AC766F1}" dt="2022-11-17T17:40:43.503" v="4"/>
        <pc:sldMkLst>
          <pc:docMk/>
          <pc:sldMk cId="3380238284" sldId="273"/>
        </pc:sldMkLst>
      </pc:sldChg>
      <pc:sldChg chg="modSp mod modNotesTx">
        <pc:chgData name="Gibson, Thomas" userId="4b42d18a-f5dd-45ad-b5f3-020bdeec964b" providerId="ADAL" clId="{C12474CC-2B93-4D77-BECD-F9924AC766F1}" dt="2022-11-17T17:40:39.168" v="3"/>
        <pc:sldMkLst>
          <pc:docMk/>
          <pc:sldMk cId="65851916" sldId="278"/>
        </pc:sldMkLst>
        <pc:spChg chg="mod">
          <ac:chgData name="Gibson, Thomas" userId="4b42d18a-f5dd-45ad-b5f3-020bdeec964b" providerId="ADAL" clId="{C12474CC-2B93-4D77-BECD-F9924AC766F1}" dt="2022-11-17T17:40:33.488" v="2"/>
          <ac:spMkLst>
            <pc:docMk/>
            <pc:sldMk cId="65851916" sldId="278"/>
            <ac:spMk id="4" creationId="{46BE5F69-E9BC-41C7-BF6B-EB4B224032B2}"/>
          </ac:spMkLst>
        </pc:spChg>
      </pc:sldChg>
      <pc:sldChg chg="modNotesTx">
        <pc:chgData name="Gibson, Thomas" userId="4b42d18a-f5dd-45ad-b5f3-020bdeec964b" providerId="ADAL" clId="{C12474CC-2B93-4D77-BECD-F9924AC766F1}" dt="2022-11-17T17:40:21.649" v="1"/>
        <pc:sldMkLst>
          <pc:docMk/>
          <pc:sldMk cId="1070375443" sldId="308"/>
        </pc:sldMkLst>
      </pc:sldChg>
      <pc:sldChg chg="modNotesTx">
        <pc:chgData name="Gibson, Thomas" userId="4b42d18a-f5dd-45ad-b5f3-020bdeec964b" providerId="ADAL" clId="{C12474CC-2B93-4D77-BECD-F9924AC766F1}" dt="2022-11-17T17:41:00.139" v="7"/>
        <pc:sldMkLst>
          <pc:docMk/>
          <pc:sldMk cId="211954723" sldId="311"/>
        </pc:sldMkLst>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2T21:51:42.005" v="776" actId="20577"/>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Cicone, Laura" userId="d60addc7-6562-4f44-a0de-68d71e52773b" providerId="ADAL" clId="{112DBBA5-E6BF-4329-9F5B-697DB9FB9163}"/>
    <pc:docChg chg="addSld delSld modSld">
      <pc:chgData name="Cicone, Laura" userId="d60addc7-6562-4f44-a0de-68d71e52773b" providerId="ADAL" clId="{112DBBA5-E6BF-4329-9F5B-697DB9FB9163}" dt="2022-11-15T15:00:47.918" v="10" actId="47"/>
      <pc:docMkLst>
        <pc:docMk/>
      </pc:docMkLst>
      <pc:sldChg chg="del">
        <pc:chgData name="Cicone, Laura" userId="d60addc7-6562-4f44-a0de-68d71e52773b" providerId="ADAL" clId="{112DBBA5-E6BF-4329-9F5B-697DB9FB9163}" dt="2022-10-25T15:47:48.542" v="1" actId="47"/>
        <pc:sldMkLst>
          <pc:docMk/>
          <pc:sldMk cId="4081035233" sldId="259"/>
        </pc:sldMkLst>
      </pc:sldChg>
      <pc:sldChg chg="del">
        <pc:chgData name="Cicone, Laura" userId="d60addc7-6562-4f44-a0de-68d71e52773b" providerId="ADAL" clId="{112DBBA5-E6BF-4329-9F5B-697DB9FB9163}" dt="2022-11-15T15:00:47.918" v="10" actId="47"/>
        <pc:sldMkLst>
          <pc:docMk/>
          <pc:sldMk cId="3476258832" sldId="266"/>
        </pc:sldMkLst>
      </pc:sldChg>
      <pc:sldChg chg="modNotesTx">
        <pc:chgData name="Cicone, Laura" userId="d60addc7-6562-4f44-a0de-68d71e52773b" providerId="ADAL" clId="{112DBBA5-E6BF-4329-9F5B-697DB9FB9163}" dt="2022-11-15T15:00:24.171" v="8"/>
        <pc:sldMkLst>
          <pc:docMk/>
          <pc:sldMk cId="3380238284" sldId="273"/>
        </pc:sldMkLst>
      </pc:sldChg>
      <pc:sldChg chg="del">
        <pc:chgData name="Cicone, Laura" userId="d60addc7-6562-4f44-a0de-68d71e52773b" providerId="ADAL" clId="{112DBBA5-E6BF-4329-9F5B-697DB9FB9163}" dt="2022-11-15T15:00:47.918" v="10" actId="47"/>
        <pc:sldMkLst>
          <pc:docMk/>
          <pc:sldMk cId="1102559366" sldId="274"/>
        </pc:sldMkLst>
      </pc:sldChg>
      <pc:sldChg chg="del">
        <pc:chgData name="Cicone, Laura" userId="d60addc7-6562-4f44-a0de-68d71e52773b" providerId="ADAL" clId="{112DBBA5-E6BF-4329-9F5B-697DB9FB9163}" dt="2022-11-15T14:59:54.834" v="3" actId="47"/>
        <pc:sldMkLst>
          <pc:docMk/>
          <pc:sldMk cId="3393598430" sldId="286"/>
        </pc:sldMkLst>
      </pc:sldChg>
      <pc:sldChg chg="del">
        <pc:chgData name="Cicone, Laura" userId="d60addc7-6562-4f44-a0de-68d71e52773b" providerId="ADAL" clId="{112DBBA5-E6BF-4329-9F5B-697DB9FB9163}" dt="2022-11-15T15:00:47.918" v="10" actId="47"/>
        <pc:sldMkLst>
          <pc:docMk/>
          <pc:sldMk cId="232077404" sldId="288"/>
        </pc:sldMkLst>
      </pc:sldChg>
      <pc:sldChg chg="del">
        <pc:chgData name="Cicone, Laura" userId="d60addc7-6562-4f44-a0de-68d71e52773b" providerId="ADAL" clId="{112DBBA5-E6BF-4329-9F5B-697DB9FB9163}" dt="2022-11-15T15:00:47.918" v="10" actId="47"/>
        <pc:sldMkLst>
          <pc:docMk/>
          <pc:sldMk cId="536406714" sldId="289"/>
        </pc:sldMkLst>
      </pc:sldChg>
      <pc:sldChg chg="del">
        <pc:chgData name="Cicone, Laura" userId="d60addc7-6562-4f44-a0de-68d71e52773b" providerId="ADAL" clId="{112DBBA5-E6BF-4329-9F5B-697DB9FB9163}" dt="2022-11-15T15:00:34.045" v="9" actId="47"/>
        <pc:sldMkLst>
          <pc:docMk/>
          <pc:sldMk cId="291782386" sldId="301"/>
        </pc:sldMkLst>
      </pc:sldChg>
      <pc:sldChg chg="del">
        <pc:chgData name="Cicone, Laura" userId="d60addc7-6562-4f44-a0de-68d71e52773b" providerId="ADAL" clId="{112DBBA5-E6BF-4329-9F5B-697DB9FB9163}" dt="2022-11-15T14:59:45.824" v="2" actId="47"/>
        <pc:sldMkLst>
          <pc:docMk/>
          <pc:sldMk cId="1875973025" sldId="304"/>
        </pc:sldMkLst>
      </pc:sldChg>
      <pc:sldChg chg="add">
        <pc:chgData name="Cicone, Laura" userId="d60addc7-6562-4f44-a0de-68d71e52773b" providerId="ADAL" clId="{112DBBA5-E6BF-4329-9F5B-697DB9FB9163}" dt="2022-10-25T15:47:45.724" v="0"/>
        <pc:sldMkLst>
          <pc:docMk/>
          <pc:sldMk cId="502823772" sldId="306"/>
        </pc:sldMkLst>
      </pc:sldChg>
      <pc:sldChg chg="modNotesTx">
        <pc:chgData name="Cicone, Laura" userId="d60addc7-6562-4f44-a0de-68d71e52773b" providerId="ADAL" clId="{112DBBA5-E6BF-4329-9F5B-697DB9FB9163}" dt="2022-11-15T15:00:02.075" v="5" actId="20577"/>
        <pc:sldMkLst>
          <pc:docMk/>
          <pc:sldMk cId="1070375443" sldId="308"/>
        </pc:sldMkLst>
      </pc:sldChg>
    </pc:docChg>
  </pc:docChgLst>
  <pc:docChgLst>
    <pc:chgData name="Morby, Zach" userId="30320faa-25f1-4224-bab9-a848c46bfa25" providerId="ADAL" clId="{EB0EA950-BE61-4A30-B37F-546FF7B1BBA9}"/>
    <pc:docChg chg="custSel modSld">
      <pc:chgData name="Morby, Zach" userId="30320faa-25f1-4224-bab9-a848c46bfa25" providerId="ADAL" clId="{EB0EA950-BE61-4A30-B37F-546FF7B1BBA9}" dt="2022-10-28T12:37:39.785" v="7" actId="1076"/>
      <pc:docMkLst>
        <pc:docMk/>
      </pc:docMkLst>
      <pc:sldChg chg="modNotesTx">
        <pc:chgData name="Morby, Zach" userId="30320faa-25f1-4224-bab9-a848c46bfa25" providerId="ADAL" clId="{EB0EA950-BE61-4A30-B37F-546FF7B1BBA9}" dt="2022-10-28T12:37:08.545" v="0"/>
        <pc:sldMkLst>
          <pc:docMk/>
          <pc:sldMk cId="1711352330" sldId="256"/>
        </pc:sldMkLst>
      </pc:sldChg>
      <pc:sldChg chg="addSp delSp modSp mod modAnim modNotesTx">
        <pc:chgData name="Morby, Zach" userId="30320faa-25f1-4224-bab9-a848c46bfa25" providerId="ADAL" clId="{EB0EA950-BE61-4A30-B37F-546FF7B1BBA9}" dt="2022-10-28T12:37:39.785" v="7" actId="1076"/>
        <pc:sldMkLst>
          <pc:docMk/>
          <pc:sldMk cId="3380238284" sldId="273"/>
        </pc:sldMkLst>
        <pc:spChg chg="add del mod">
          <ac:chgData name="Morby, Zach" userId="30320faa-25f1-4224-bab9-a848c46bfa25" providerId="ADAL" clId="{EB0EA950-BE61-4A30-B37F-546FF7B1BBA9}" dt="2022-10-28T12:37:16.579" v="2" actId="478"/>
          <ac:spMkLst>
            <pc:docMk/>
            <pc:sldMk cId="3380238284" sldId="273"/>
            <ac:spMk id="3" creationId="{7D53D8EC-3B62-4636-BF1C-71DD517BFFDC}"/>
          </ac:spMkLst>
        </pc:spChg>
        <pc:spChg chg="del">
          <ac:chgData name="Morby, Zach" userId="30320faa-25f1-4224-bab9-a848c46bfa25" providerId="ADAL" clId="{EB0EA950-BE61-4A30-B37F-546FF7B1BBA9}" dt="2022-10-28T12:37:15.194" v="1" actId="478"/>
          <ac:spMkLst>
            <pc:docMk/>
            <pc:sldMk cId="3380238284" sldId="273"/>
            <ac:spMk id="4" creationId="{A3560EF0-DF41-40A6-889B-45B12E8526AE}"/>
          </ac:spMkLst>
        </pc:spChg>
        <pc:picChg chg="add mod">
          <ac:chgData name="Morby, Zach" userId="30320faa-25f1-4224-bab9-a848c46bfa25" providerId="ADAL" clId="{EB0EA950-BE61-4A30-B37F-546FF7B1BBA9}" dt="2022-10-28T12:37:39.785" v="7" actId="1076"/>
          <ac:picMkLst>
            <pc:docMk/>
            <pc:sldMk cId="3380238284" sldId="273"/>
            <ac:picMk id="6" creationId="{54E0968D-F5D9-4FDA-8CFF-B089D2556A10}"/>
          </ac:picMkLst>
        </pc:picChg>
      </pc:sldChg>
    </pc:docChg>
  </pc:docChgLst>
  <pc:docChgLst>
    <pc:chgData name="Merry, Meg" userId="52abaa17-2ab0-4519-8e41-45b524f6a3b3" providerId="ADAL" clId="{EFDEC2ED-42BB-4CB2-B1EA-F1F9A6610A41}"/>
    <pc:docChg chg="modSld">
      <pc:chgData name="Merry, Meg" userId="52abaa17-2ab0-4519-8e41-45b524f6a3b3" providerId="ADAL" clId="{EFDEC2ED-42BB-4CB2-B1EA-F1F9A6610A41}" dt="2022-11-08T20:36:06.944" v="18" actId="18131"/>
      <pc:docMkLst>
        <pc:docMk/>
      </pc:docMkLst>
      <pc:sldChg chg="modSp mod">
        <pc:chgData name="Merry, Meg" userId="52abaa17-2ab0-4519-8e41-45b524f6a3b3" providerId="ADAL" clId="{EFDEC2ED-42BB-4CB2-B1EA-F1F9A6610A41}" dt="2022-11-08T20:35:39.919" v="13" actId="255"/>
        <pc:sldMkLst>
          <pc:docMk/>
          <pc:sldMk cId="1102559366" sldId="274"/>
        </pc:sldMkLst>
        <pc:spChg chg="mod">
          <ac:chgData name="Merry, Meg" userId="52abaa17-2ab0-4519-8e41-45b524f6a3b3" providerId="ADAL" clId="{EFDEC2ED-42BB-4CB2-B1EA-F1F9A6610A41}" dt="2022-11-08T20:35:39.919" v="13" actId="255"/>
          <ac:spMkLst>
            <pc:docMk/>
            <pc:sldMk cId="1102559366" sldId="274"/>
            <ac:spMk id="44" creationId="{E46410AA-9335-4C3E-AEEE-43614C70E64D}"/>
          </ac:spMkLst>
        </pc:spChg>
      </pc:sldChg>
      <pc:sldChg chg="modSp mod">
        <pc:chgData name="Merry, Meg" userId="52abaa17-2ab0-4519-8e41-45b524f6a3b3" providerId="ADAL" clId="{EFDEC2ED-42BB-4CB2-B1EA-F1F9A6610A41}" dt="2022-11-08T20:36:06.944" v="18" actId="18131"/>
        <pc:sldMkLst>
          <pc:docMk/>
          <pc:sldMk cId="65851916" sldId="278"/>
        </pc:sldMkLst>
        <pc:spChg chg="mod">
          <ac:chgData name="Merry, Meg" userId="52abaa17-2ab0-4519-8e41-45b524f6a3b3" providerId="ADAL" clId="{EFDEC2ED-42BB-4CB2-B1EA-F1F9A6610A41}" dt="2022-11-08T20:35:31.014" v="12" actId="1035"/>
          <ac:spMkLst>
            <pc:docMk/>
            <pc:sldMk cId="65851916" sldId="278"/>
            <ac:spMk id="4" creationId="{46BE5F69-E9BC-41C7-BF6B-EB4B224032B2}"/>
          </ac:spMkLst>
        </pc:spChg>
        <pc:picChg chg="mod modCrop">
          <ac:chgData name="Merry, Meg" userId="52abaa17-2ab0-4519-8e41-45b524f6a3b3" providerId="ADAL" clId="{EFDEC2ED-42BB-4CB2-B1EA-F1F9A6610A41}" dt="2022-11-08T20:36:06.944" v="18" actId="18131"/>
          <ac:picMkLst>
            <pc:docMk/>
            <pc:sldMk cId="65851916" sldId="278"/>
            <ac:picMk id="23" creationId="{AE1DD9CA-8F8E-43F8-AB52-DC6B3C9FD08B}"/>
          </ac:picMkLst>
        </pc:picChg>
        <pc:picChg chg="mod modCrop">
          <ac:chgData name="Merry, Meg" userId="52abaa17-2ab0-4519-8e41-45b524f6a3b3" providerId="ADAL" clId="{EFDEC2ED-42BB-4CB2-B1EA-F1F9A6610A41}" dt="2022-11-08T20:35:58.022" v="16" actId="18131"/>
          <ac:picMkLst>
            <pc:docMk/>
            <pc:sldMk cId="65851916" sldId="278"/>
            <ac:picMk id="25" creationId="{7133D1E7-FA07-44D0-9EB0-EA49F78B8931}"/>
          </ac:picMkLst>
        </pc:picChg>
      </pc:sldChg>
      <pc:sldChg chg="modSp mod">
        <pc:chgData name="Merry, Meg" userId="52abaa17-2ab0-4519-8e41-45b524f6a3b3" providerId="ADAL" clId="{EFDEC2ED-42BB-4CB2-B1EA-F1F9A6610A41}" dt="2022-11-08T20:35:44.555" v="14" actId="255"/>
        <pc:sldMkLst>
          <pc:docMk/>
          <pc:sldMk cId="2730844521" sldId="297"/>
        </pc:sldMkLst>
        <pc:spChg chg="mod">
          <ac:chgData name="Merry, Meg" userId="52abaa17-2ab0-4519-8e41-45b524f6a3b3" providerId="ADAL" clId="{EFDEC2ED-42BB-4CB2-B1EA-F1F9A6610A41}" dt="2022-11-08T20:35:44.555" v="14" actId="255"/>
          <ac:spMkLst>
            <pc:docMk/>
            <pc:sldMk cId="2730844521" sldId="297"/>
            <ac:spMk id="34" creationId="{49BEB672-5087-49D5-925B-410D7FCB2E0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DeLand Municipal – Sidney H Taylor Field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DeLand Municipal - Sidney H Taylor Field, impacts for District 5,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DeLand Municipal – Sidney H Taylor Field created 2,231 jobs earning $112 million in payroll, contributed $200 million in value added, and generated a total economic impact (output) of $381 million.</a:t>
            </a:r>
          </a:p>
          <a:p>
            <a:endParaRPr lang="en-US" dirty="0"/>
          </a:p>
          <a:p>
            <a:r>
              <a:rPr lang="en-US" dirty="0"/>
              <a:t>This includes direct impacts of 1,234 jobs earning $60.8 million in payroll, contributing $109 million in value added, and generating a total economic impact (output) of $211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997 jobs earning $51.3 million in payroll, contributing $91.4 million in value added, and generating a total economic impact (output) of $170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DeLand Municipal – Sidney H Taylor Field.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endParaRPr lang="en-US" dirty="0"/>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5 created 575,951 jobs earning $28.7 billion in payroll, contributed $49.2 billion in value added, and generated a total economic impact (output) of $93.0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51095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webm"/><Relationship Id="rId1" Type="http://schemas.openxmlformats.org/officeDocument/2006/relationships/video" Target="NULL" TargetMode="External"/><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DeLand Municipal – Sidney H Taylor Field</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BF97F0CC-5B04-49A6-AB4A-E8CD6F97EFE9}"/>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5028237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634039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0703754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DeLand Municipal - Sidney H Taylor Field’s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10832" t="6573" r="-1358" b="6338"/>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29884"/>
            <a:ext cx="10515600" cy="1325563"/>
          </a:xfrm>
        </p:spPr>
        <p:txBody>
          <a:bodyPr/>
          <a:lstStyle/>
          <a:p>
            <a:r>
              <a:rPr lang="en-US" dirty="0"/>
              <a:t>TOTAL DeLand Municipal – Sidney H</a:t>
            </a:r>
            <a:br>
              <a:rPr lang="en-US" dirty="0"/>
            </a:br>
            <a:r>
              <a:rPr lang="en-US" dirty="0"/>
              <a:t>Taylor Field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$112</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$200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$381</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2,231</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25518" t="6799" r="22401" b="206"/>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DED">
            <a:hlinkClick r:id="" action="ppaction://media"/>
            <a:extLst>
              <a:ext uri="{FF2B5EF4-FFF2-40B4-BE49-F238E27FC236}">
                <a16:creationId xmlns:a16="http://schemas.microsoft.com/office/drawing/2014/main" id="{54E0968D-F5D9-4FDA-8CFF-B089D2556A10}"/>
              </a:ext>
            </a:extLst>
          </p:cNvPr>
          <p:cNvPicPr>
            <a:picLocks/>
          </p:cNvPicPr>
          <p:nvPr>
            <a:videoFile r:link="rId1"/>
            <p:extLst>
              <p:ext uri="{DAA4B4D4-6D71-4841-9C94-3DE7FCFB9230}">
                <p14:media xmlns:p14="http://schemas.microsoft.com/office/powerpoint/2010/main" r:embed="rId2">
                  <p14:trim end="100"/>
                </p14:media>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31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2644733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1340712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119547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3350268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40178943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B93ADE8-C0AA-48E6-B732-80C9D0B88E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FC9318CE-0F2A-4948-A27F-F98B11433D2D}"/>
              </a:ext>
            </a:extLst>
          </p:cNvPr>
          <p:cNvPicPr>
            <a:picLocks noChangeAspect="1"/>
          </p:cNvPicPr>
          <p:nvPr/>
        </p:nvPicPr>
        <p:blipFill>
          <a:blip r:embed="rId3">
            <a:extLst>
              <a:ext uri="{28A0092B-C50C-407E-A947-70E740481C1C}">
                <a14:useLocalDpi xmlns:a14="http://schemas.microsoft.com/office/drawing/2010/main" val="0"/>
              </a:ext>
            </a:extLst>
          </a:blip>
          <a:srcRect l="3285" r="3285"/>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5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$28.7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$49.2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$93.0</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575,951</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C8799B2-B569-4F7C-9E0F-9A66EBE051AF}"/>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730844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3024</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DeLand Municipal – Sidney H Taylor Field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DeLand Municipal - Sidney H Taylor Field’s Total Economic Impact</vt:lpstr>
      <vt:lpstr>On-Airport Impacts</vt:lpstr>
      <vt:lpstr>Visitor Spending Impacts (Off-Airport)</vt:lpstr>
      <vt:lpstr>Airport Economic Impact Results</vt:lpstr>
      <vt:lpstr>TOTAL DeLand Municipal – Sidney H Taylor Field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5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2022-12-07T20:55:21Z</dcterms:modified>
</cp:coreProperties>
</file>