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C78FED-F394-4EC4-B180-F9EAFF5B7716}" v="1" dt="2022-12-07T21:06:23.40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406" autoAdjust="0"/>
  </p:normalViewPr>
  <p:slideViewPr>
    <p:cSldViewPr snapToGrid="0">
      <p:cViewPr varScale="1">
        <p:scale>
          <a:sx n="90" d="100"/>
          <a:sy n="90" d="100"/>
        </p:scale>
        <p:origin x="1299"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Merry, Meg" userId="52abaa17-2ab0-4519-8e41-45b524f6a3b3" providerId="ADAL" clId="{F59AFD13-00CC-44D8-BC6B-4DEB84881C12}"/>
    <pc:docChg chg="undo custSel modSld">
      <pc:chgData name="Merry, Meg" userId="52abaa17-2ab0-4519-8e41-45b524f6a3b3" providerId="ADAL" clId="{F59AFD13-00CC-44D8-BC6B-4DEB84881C12}" dt="2022-11-09T00:53:16.411" v="8" actId="255"/>
      <pc:docMkLst>
        <pc:docMk/>
      </pc:docMkLst>
      <pc:sldChg chg="modSp mod">
        <pc:chgData name="Merry, Meg" userId="52abaa17-2ab0-4519-8e41-45b524f6a3b3" providerId="ADAL" clId="{F59AFD13-00CC-44D8-BC6B-4DEB84881C12}" dt="2022-11-09T00:53:09.587" v="7" actId="20577"/>
        <pc:sldMkLst>
          <pc:docMk/>
          <pc:sldMk cId="1102559366" sldId="274"/>
        </pc:sldMkLst>
        <pc:spChg chg="mod">
          <ac:chgData name="Merry, Meg" userId="52abaa17-2ab0-4519-8e41-45b524f6a3b3" providerId="ADAL" clId="{F59AFD13-00CC-44D8-BC6B-4DEB84881C12}" dt="2022-11-09T00:53:09.587" v="7" actId="20577"/>
          <ac:spMkLst>
            <pc:docMk/>
            <pc:sldMk cId="1102559366" sldId="274"/>
            <ac:spMk id="44" creationId="{E46410AA-9335-4C3E-AEEE-43614C70E64D}"/>
          </ac:spMkLst>
        </pc:spChg>
      </pc:sldChg>
      <pc:sldChg chg="modSp mod">
        <pc:chgData name="Merry, Meg" userId="52abaa17-2ab0-4519-8e41-45b524f6a3b3" providerId="ADAL" clId="{F59AFD13-00CC-44D8-BC6B-4DEB84881C12}" dt="2022-11-09T00:52:58.931" v="4" actId="18131"/>
        <pc:sldMkLst>
          <pc:docMk/>
          <pc:sldMk cId="65851916" sldId="278"/>
        </pc:sldMkLst>
        <pc:picChg chg="mod modCrop">
          <ac:chgData name="Merry, Meg" userId="52abaa17-2ab0-4519-8e41-45b524f6a3b3" providerId="ADAL" clId="{F59AFD13-00CC-44D8-BC6B-4DEB84881C12}" dt="2022-11-09T00:52:58.931" v="4" actId="18131"/>
          <ac:picMkLst>
            <pc:docMk/>
            <pc:sldMk cId="65851916" sldId="278"/>
            <ac:picMk id="23" creationId="{AE1DD9CA-8F8E-43F8-AB52-DC6B3C9FD08B}"/>
          </ac:picMkLst>
        </pc:picChg>
      </pc:sldChg>
      <pc:sldChg chg="modSp mod">
        <pc:chgData name="Merry, Meg" userId="52abaa17-2ab0-4519-8e41-45b524f6a3b3" providerId="ADAL" clId="{F59AFD13-00CC-44D8-BC6B-4DEB84881C12}" dt="2022-11-09T00:53:16.411" v="8" actId="255"/>
        <pc:sldMkLst>
          <pc:docMk/>
          <pc:sldMk cId="2730844521" sldId="297"/>
        </pc:sldMkLst>
        <pc:spChg chg="mod">
          <ac:chgData name="Merry, Meg" userId="52abaa17-2ab0-4519-8e41-45b524f6a3b3" providerId="ADAL" clId="{F59AFD13-00CC-44D8-BC6B-4DEB84881C12}" dt="2022-11-09T00:53:16.411" v="8" actId="255"/>
          <ac:spMkLst>
            <pc:docMk/>
            <pc:sldMk cId="2730844521" sldId="297"/>
            <ac:spMk id="34" creationId="{49BEB672-5087-49D5-925B-410D7FCB2E0D}"/>
          </ac:spMkLst>
        </pc:spChg>
      </pc:sldChg>
      <pc:sldChg chg="modSp mod">
        <pc:chgData name="Merry, Meg" userId="52abaa17-2ab0-4519-8e41-45b524f6a3b3" providerId="ADAL" clId="{F59AFD13-00CC-44D8-BC6B-4DEB84881C12}" dt="2022-11-09T00:52:36.790" v="0" actId="20577"/>
        <pc:sldMkLst>
          <pc:docMk/>
          <pc:sldMk cId="1002511331" sldId="302"/>
        </pc:sldMkLst>
        <pc:spChg chg="mod">
          <ac:chgData name="Merry, Meg" userId="52abaa17-2ab0-4519-8e41-45b524f6a3b3" providerId="ADAL" clId="{F59AFD13-00CC-44D8-BC6B-4DEB84881C12}" dt="2022-11-09T00:52:36.790" v="0" actId="20577"/>
          <ac:spMkLst>
            <pc:docMk/>
            <pc:sldMk cId="1002511331" sldId="302"/>
            <ac:spMk id="4" creationId="{46BE5F69-E9BC-41C7-BF6B-EB4B224032B2}"/>
          </ac:spMkLst>
        </pc:spChg>
      </pc:sldChg>
    </pc:docChg>
  </pc:docChgLst>
  <pc:docChgLst>
    <pc:chgData name="Cicone, Laura" userId="d60addc7-6562-4f44-a0de-68d71e52773b" providerId="ADAL" clId="{E47AFF7D-1A53-4B56-9FFF-E1F8D9924494}"/>
    <pc:docChg chg="addSld delSld modSld">
      <pc:chgData name="Cicone, Laura" userId="d60addc7-6562-4f44-a0de-68d71e52773b" providerId="ADAL" clId="{E47AFF7D-1A53-4B56-9FFF-E1F8D9924494}" dt="2022-11-15T19:23:21.437" v="94" actId="47"/>
      <pc:docMkLst>
        <pc:docMk/>
      </pc:docMkLst>
      <pc:sldChg chg="del">
        <pc:chgData name="Cicone, Laura" userId="d60addc7-6562-4f44-a0de-68d71e52773b" providerId="ADAL" clId="{E47AFF7D-1A53-4B56-9FFF-E1F8D9924494}" dt="2022-10-25T16:14:25.454" v="69" actId="47"/>
        <pc:sldMkLst>
          <pc:docMk/>
          <pc:sldMk cId="4081035233" sldId="259"/>
        </pc:sldMkLst>
      </pc:sldChg>
      <pc:sldChg chg="del">
        <pc:chgData name="Cicone, Laura" userId="d60addc7-6562-4f44-a0de-68d71e52773b" providerId="ADAL" clId="{E47AFF7D-1A53-4B56-9FFF-E1F8D9924494}" dt="2022-11-15T19:23:21.437" v="94" actId="47"/>
        <pc:sldMkLst>
          <pc:docMk/>
          <pc:sldMk cId="3476258832" sldId="266"/>
        </pc:sldMkLst>
      </pc:sldChg>
      <pc:sldChg chg="modNotesTx">
        <pc:chgData name="Cicone, Laura" userId="d60addc7-6562-4f44-a0de-68d71e52773b" providerId="ADAL" clId="{E47AFF7D-1A53-4B56-9FFF-E1F8D9924494}" dt="2022-11-15T19:23:00.607" v="92" actId="20577"/>
        <pc:sldMkLst>
          <pc:docMk/>
          <pc:sldMk cId="3380238284" sldId="273"/>
        </pc:sldMkLst>
      </pc:sldChg>
      <pc:sldChg chg="del">
        <pc:chgData name="Cicone, Laura" userId="d60addc7-6562-4f44-a0de-68d71e52773b" providerId="ADAL" clId="{E47AFF7D-1A53-4B56-9FFF-E1F8D9924494}" dt="2022-11-15T19:23:21.437" v="94" actId="47"/>
        <pc:sldMkLst>
          <pc:docMk/>
          <pc:sldMk cId="1102559366" sldId="274"/>
        </pc:sldMkLst>
      </pc:sldChg>
      <pc:sldChg chg="addSp modSp mod">
        <pc:chgData name="Cicone, Laura" userId="d60addc7-6562-4f44-a0de-68d71e52773b" providerId="ADAL" clId="{E47AFF7D-1A53-4B56-9FFF-E1F8D9924494}" dt="2022-10-25T12:07:45.988" v="67" actId="1076"/>
        <pc:sldMkLst>
          <pc:docMk/>
          <pc:sldMk cId="65851916" sldId="278"/>
        </pc:sldMkLst>
        <pc:spChg chg="add mod">
          <ac:chgData name="Cicone, Laura" userId="d60addc7-6562-4f44-a0de-68d71e52773b" providerId="ADAL" clId="{E47AFF7D-1A53-4B56-9FFF-E1F8D9924494}" dt="2022-10-25T12:07:45.988" v="67" actId="1076"/>
          <ac:spMkLst>
            <pc:docMk/>
            <pc:sldMk cId="65851916" sldId="278"/>
            <ac:spMk id="24" creationId="{EEF4E138-1474-4D9C-A9D5-E851B7D665A6}"/>
          </ac:spMkLst>
        </pc:spChg>
        <pc:spChg chg="mod">
          <ac:chgData name="Cicone, Laura" userId="d60addc7-6562-4f44-a0de-68d71e52773b" providerId="ADAL" clId="{E47AFF7D-1A53-4B56-9FFF-E1F8D9924494}" dt="2022-10-25T12:04:57.214" v="0" actId="1076"/>
          <ac:spMkLst>
            <pc:docMk/>
            <pc:sldMk cId="65851916" sldId="278"/>
            <ac:spMk id="34" creationId="{37703234-D993-4C43-91A3-E55AA7BD1D32}"/>
          </ac:spMkLst>
        </pc:spChg>
        <pc:picChg chg="mod modCrop">
          <ac:chgData name="Cicone, Laura" userId="d60addc7-6562-4f44-a0de-68d71e52773b" providerId="ADAL" clId="{E47AFF7D-1A53-4B56-9FFF-E1F8D9924494}" dt="2022-10-25T12:05:50.709" v="60" actId="18131"/>
          <ac:picMkLst>
            <pc:docMk/>
            <pc:sldMk cId="65851916" sldId="278"/>
            <ac:picMk id="23" creationId="{AE1DD9CA-8F8E-43F8-AB52-DC6B3C9FD08B}"/>
          </ac:picMkLst>
        </pc:picChg>
      </pc:sldChg>
      <pc:sldChg chg="del">
        <pc:chgData name="Cicone, Laura" userId="d60addc7-6562-4f44-a0de-68d71e52773b" providerId="ADAL" clId="{E47AFF7D-1A53-4B56-9FFF-E1F8D9924494}" dt="2022-11-15T19:22:33.091" v="71" actId="47"/>
        <pc:sldMkLst>
          <pc:docMk/>
          <pc:sldMk cId="3393598430" sldId="286"/>
        </pc:sldMkLst>
      </pc:sldChg>
      <pc:sldChg chg="del">
        <pc:chgData name="Cicone, Laura" userId="d60addc7-6562-4f44-a0de-68d71e52773b" providerId="ADAL" clId="{E47AFF7D-1A53-4B56-9FFF-E1F8D9924494}" dt="2022-11-15T19:23:21.437" v="94" actId="47"/>
        <pc:sldMkLst>
          <pc:docMk/>
          <pc:sldMk cId="232077404" sldId="288"/>
        </pc:sldMkLst>
      </pc:sldChg>
      <pc:sldChg chg="del">
        <pc:chgData name="Cicone, Laura" userId="d60addc7-6562-4f44-a0de-68d71e52773b" providerId="ADAL" clId="{E47AFF7D-1A53-4B56-9FFF-E1F8D9924494}" dt="2022-11-15T19:23:21.437" v="94" actId="47"/>
        <pc:sldMkLst>
          <pc:docMk/>
          <pc:sldMk cId="536406714" sldId="289"/>
        </pc:sldMkLst>
      </pc:sldChg>
      <pc:sldChg chg="addSp modSp mod">
        <pc:chgData name="Cicone, Laura" userId="d60addc7-6562-4f44-a0de-68d71e52773b" providerId="ADAL" clId="{E47AFF7D-1A53-4B56-9FFF-E1F8D9924494}" dt="2022-10-25T12:07:35.548" v="65" actId="1076"/>
        <pc:sldMkLst>
          <pc:docMk/>
          <pc:sldMk cId="2730844521" sldId="297"/>
        </pc:sldMkLst>
        <pc:spChg chg="add mod">
          <ac:chgData name="Cicone, Laura" userId="d60addc7-6562-4f44-a0de-68d71e52773b" providerId="ADAL" clId="{E47AFF7D-1A53-4B56-9FFF-E1F8D9924494}" dt="2022-10-25T12:07:35.548" v="65" actId="1076"/>
          <ac:spMkLst>
            <pc:docMk/>
            <pc:sldMk cId="2730844521" sldId="297"/>
            <ac:spMk id="26" creationId="{75EA803B-9446-4AE7-A814-0E0F71C17CFD}"/>
          </ac:spMkLst>
        </pc:spChg>
      </pc:sldChg>
      <pc:sldChg chg="del">
        <pc:chgData name="Cicone, Laura" userId="d60addc7-6562-4f44-a0de-68d71e52773b" providerId="ADAL" clId="{E47AFF7D-1A53-4B56-9FFF-E1F8D9924494}" dt="2022-11-15T19:23:08.616" v="93" actId="47"/>
        <pc:sldMkLst>
          <pc:docMk/>
          <pc:sldMk cId="291782386" sldId="301"/>
        </pc:sldMkLst>
      </pc:sldChg>
      <pc:sldChg chg="del">
        <pc:chgData name="Cicone, Laura" userId="d60addc7-6562-4f44-a0de-68d71e52773b" providerId="ADAL" clId="{E47AFF7D-1A53-4B56-9FFF-E1F8D9924494}" dt="2022-11-15T19:22:24.526" v="70" actId="47"/>
        <pc:sldMkLst>
          <pc:docMk/>
          <pc:sldMk cId="1875973025" sldId="304"/>
        </pc:sldMkLst>
      </pc:sldChg>
      <pc:sldChg chg="add">
        <pc:chgData name="Cicone, Laura" userId="d60addc7-6562-4f44-a0de-68d71e52773b" providerId="ADAL" clId="{E47AFF7D-1A53-4B56-9FFF-E1F8D9924494}" dt="2022-10-25T16:14:20.366" v="68"/>
        <pc:sldMkLst>
          <pc:docMk/>
          <pc:sldMk cId="1481409072" sldId="306"/>
        </pc:sldMkLst>
      </pc:sldChg>
      <pc:sldChg chg="modNotesTx">
        <pc:chgData name="Cicone, Laura" userId="d60addc7-6562-4f44-a0de-68d71e52773b" providerId="ADAL" clId="{E47AFF7D-1A53-4B56-9FFF-E1F8D9924494}" dt="2022-11-15T19:22:38.831" v="81" actId="20577"/>
        <pc:sldMkLst>
          <pc:docMk/>
          <pc:sldMk cId="1311021407" sldId="308"/>
        </pc:sldMkLst>
      </pc:sldChg>
    </pc:docChg>
  </pc:docChgLst>
  <pc:docChgLst>
    <pc:chgData name="Morby, Zach" userId="30320faa-25f1-4224-bab9-a848c46bfa25" providerId="ADAL" clId="{BDBC457B-4827-45C2-967E-8D7EDF516BC5}"/>
    <pc:docChg chg="modSld">
      <pc:chgData name="Morby, Zach" userId="30320faa-25f1-4224-bab9-a848c46bfa25" providerId="ADAL" clId="{BDBC457B-4827-45C2-967E-8D7EDF516BC5}" dt="2022-11-08T15:21:30.199" v="0"/>
      <pc:docMkLst>
        <pc:docMk/>
      </pc:docMkLst>
      <pc:sldChg chg="modSp">
        <pc:chgData name="Morby, Zach" userId="30320faa-25f1-4224-bab9-a848c46bfa25" providerId="ADAL" clId="{BDBC457B-4827-45C2-967E-8D7EDF516BC5}" dt="2022-11-08T15:21:30.199" v="0"/>
        <pc:sldMkLst>
          <pc:docMk/>
          <pc:sldMk cId="1711352330" sldId="256"/>
        </pc:sldMkLst>
        <pc:spChg chg="mod">
          <ac:chgData name="Morby, Zach" userId="30320faa-25f1-4224-bab9-a848c46bfa25" providerId="ADAL" clId="{BDBC457B-4827-45C2-967E-8D7EDF516BC5}" dt="2022-11-08T15:21:30.199" v="0"/>
          <ac:spMkLst>
            <pc:docMk/>
            <pc:sldMk cId="1711352330" sldId="256"/>
            <ac:spMk id="3" creationId="{931932A1-7454-4B78-B394-3713697727FA}"/>
          </ac:spMkLst>
        </pc:spChg>
      </pc:sldChg>
      <pc:sldChg chg="modNotes">
        <pc:chgData name="Morby, Zach" userId="30320faa-25f1-4224-bab9-a848c46bfa25" providerId="ADAL" clId="{BDBC457B-4827-45C2-967E-8D7EDF516BC5}" dt="2022-11-08T15:21:30.199" v="0"/>
        <pc:sldMkLst>
          <pc:docMk/>
          <pc:sldMk cId="412258708" sldId="270"/>
        </pc:sldMkLst>
      </pc:sldChg>
      <pc:sldChg chg="modNotes">
        <pc:chgData name="Morby, Zach" userId="30320faa-25f1-4224-bab9-a848c46bfa25" providerId="ADAL" clId="{BDBC457B-4827-45C2-967E-8D7EDF516BC5}" dt="2022-11-08T15:21:30.199" v="0"/>
        <pc:sldMkLst>
          <pc:docMk/>
          <pc:sldMk cId="3380238284" sldId="273"/>
        </pc:sldMkLst>
      </pc:sldChg>
      <pc:sldChg chg="modSp modNotes">
        <pc:chgData name="Morby, Zach" userId="30320faa-25f1-4224-bab9-a848c46bfa25" providerId="ADAL" clId="{BDBC457B-4827-45C2-967E-8D7EDF516BC5}" dt="2022-11-08T15:21:30.199" v="0"/>
        <pc:sldMkLst>
          <pc:docMk/>
          <pc:sldMk cId="65851916" sldId="278"/>
        </pc:sldMkLst>
        <pc:spChg chg="mod">
          <ac:chgData name="Morby, Zach" userId="30320faa-25f1-4224-bab9-a848c46bfa25" providerId="ADAL" clId="{BDBC457B-4827-45C2-967E-8D7EDF516BC5}" dt="2022-11-08T15:21:30.199" v="0"/>
          <ac:spMkLst>
            <pc:docMk/>
            <pc:sldMk cId="65851916" sldId="278"/>
            <ac:spMk id="4" creationId="{46BE5F69-E9BC-41C7-BF6B-EB4B224032B2}"/>
          </ac:spMkLst>
        </pc:spChg>
        <pc:spChg chg="mod">
          <ac:chgData name="Morby, Zach" userId="30320faa-25f1-4224-bab9-a848c46bfa25" providerId="ADAL" clId="{BDBC457B-4827-45C2-967E-8D7EDF516BC5}" dt="2022-11-08T15:21:30.199" v="0"/>
          <ac:spMkLst>
            <pc:docMk/>
            <pc:sldMk cId="65851916" sldId="278"/>
            <ac:spMk id="24" creationId="{EEF4E138-1474-4D9C-A9D5-E851B7D665A6}"/>
          </ac:spMkLst>
        </pc:spChg>
      </pc:sldChg>
      <pc:sldChg chg="modNotes">
        <pc:chgData name="Morby, Zach" userId="30320faa-25f1-4224-bab9-a848c46bfa25" providerId="ADAL" clId="{BDBC457B-4827-45C2-967E-8D7EDF516BC5}" dt="2022-11-08T15:21:30.199" v="0"/>
        <pc:sldMkLst>
          <pc:docMk/>
          <pc:sldMk cId="3393598430" sldId="286"/>
        </pc:sldMkLst>
      </pc:sldChg>
      <pc:sldChg chg="modSp">
        <pc:chgData name="Morby, Zach" userId="30320faa-25f1-4224-bab9-a848c46bfa25" providerId="ADAL" clId="{BDBC457B-4827-45C2-967E-8D7EDF516BC5}" dt="2022-11-08T15:21:30.199" v="0"/>
        <pc:sldMkLst>
          <pc:docMk/>
          <pc:sldMk cId="2730844521" sldId="297"/>
        </pc:sldMkLst>
        <pc:spChg chg="mod">
          <ac:chgData name="Morby, Zach" userId="30320faa-25f1-4224-bab9-a848c46bfa25" providerId="ADAL" clId="{BDBC457B-4827-45C2-967E-8D7EDF516BC5}" dt="2022-11-08T15:21:30.199" v="0"/>
          <ac:spMkLst>
            <pc:docMk/>
            <pc:sldMk cId="2730844521" sldId="297"/>
            <ac:spMk id="26" creationId="{75EA803B-9446-4AE7-A814-0E0F71C17CFD}"/>
          </ac:spMkLst>
        </pc:spChg>
      </pc:sldChg>
      <pc:sldChg chg="modSp">
        <pc:chgData name="Morby, Zach" userId="30320faa-25f1-4224-bab9-a848c46bfa25" providerId="ADAL" clId="{BDBC457B-4827-45C2-967E-8D7EDF516BC5}" dt="2022-11-08T15:21:30.199" v="0"/>
        <pc:sldMkLst>
          <pc:docMk/>
          <pc:sldMk cId="1002511331" sldId="302"/>
        </pc:sldMkLst>
        <pc:spChg chg="mod">
          <ac:chgData name="Morby, Zach" userId="30320faa-25f1-4224-bab9-a848c46bfa25" providerId="ADAL" clId="{BDBC457B-4827-45C2-967E-8D7EDF516BC5}" dt="2022-11-08T15:21:30.199" v="0"/>
          <ac:spMkLst>
            <pc:docMk/>
            <pc:sldMk cId="1002511331" sldId="302"/>
            <ac:spMk id="4" creationId="{46BE5F69-E9BC-41C7-BF6B-EB4B224032B2}"/>
          </ac:spMkLst>
        </pc:spChg>
      </pc:sldChg>
    </pc:docChg>
  </pc:docChgLst>
  <pc:docChgLst>
    <pc:chgData name="Sheth, Rohan" userId="0b6da9f0-4e13-4f6a-80ee-55c9a7700dcb" providerId="ADAL" clId="{80C78FED-F394-4EC4-B180-F9EAFF5B7716}"/>
    <pc:docChg chg="custSel delSld modSld">
      <pc:chgData name="Sheth, Rohan" userId="0b6da9f0-4e13-4f6a-80ee-55c9a7700dcb" providerId="ADAL" clId="{80C78FED-F394-4EC4-B180-F9EAFF5B7716}" dt="2022-12-07T21:06:23.407" v="248"/>
      <pc:docMkLst>
        <pc:docMk/>
      </pc:docMkLst>
      <pc:sldChg chg="modSp mod modNotesTx">
        <pc:chgData name="Sheth, Rohan" userId="0b6da9f0-4e13-4f6a-80ee-55c9a7700dcb" providerId="ADAL" clId="{80C78FED-F394-4EC4-B180-F9EAFF5B7716}" dt="2022-10-28T15:12:43.953" v="234" actId="20577"/>
        <pc:sldMkLst>
          <pc:docMk/>
          <pc:sldMk cId="1711352330" sldId="256"/>
        </pc:sldMkLst>
        <pc:spChg chg="mod">
          <ac:chgData name="Sheth, Rohan" userId="0b6da9f0-4e13-4f6a-80ee-55c9a7700dcb" providerId="ADAL" clId="{80C78FED-F394-4EC4-B180-F9EAFF5B7716}" dt="2022-10-18T17:23:56.226" v="1" actId="6549"/>
          <ac:spMkLst>
            <pc:docMk/>
            <pc:sldMk cId="1711352330" sldId="256"/>
            <ac:spMk id="3" creationId="{931932A1-7454-4B78-B394-3713697727FA}"/>
          </ac:spMkLst>
        </pc:spChg>
      </pc:sldChg>
      <pc:sldChg chg="modNotesTx">
        <pc:chgData name="Sheth, Rohan" userId="0b6da9f0-4e13-4f6a-80ee-55c9a7700dcb" providerId="ADAL" clId="{80C78FED-F394-4EC4-B180-F9EAFF5B7716}" dt="2022-10-18T17:24:57.267" v="36" actId="6549"/>
        <pc:sldMkLst>
          <pc:docMk/>
          <pc:sldMk cId="412258708" sldId="270"/>
        </pc:sldMkLst>
      </pc:sldChg>
      <pc:sldChg chg="addSp delSp modSp mod modAnim modNotesTx">
        <pc:chgData name="Sheth, Rohan" userId="0b6da9f0-4e13-4f6a-80ee-55c9a7700dcb" providerId="ADAL" clId="{80C78FED-F394-4EC4-B180-F9EAFF5B7716}" dt="2022-10-28T15:13:30.485" v="242" actId="20577"/>
        <pc:sldMkLst>
          <pc:docMk/>
          <pc:sldMk cId="3380238284" sldId="273"/>
        </pc:sldMkLst>
        <pc:spChg chg="add del mod">
          <ac:chgData name="Sheth, Rohan" userId="0b6da9f0-4e13-4f6a-80ee-55c9a7700dcb" providerId="ADAL" clId="{80C78FED-F394-4EC4-B180-F9EAFF5B7716}" dt="2022-10-28T15:12:49.842" v="236" actId="478"/>
          <ac:spMkLst>
            <pc:docMk/>
            <pc:sldMk cId="3380238284" sldId="273"/>
            <ac:spMk id="3" creationId="{120CF8A6-9BB8-460A-AED7-C43C77F19C3A}"/>
          </ac:spMkLst>
        </pc:spChg>
        <pc:spChg chg="del mod">
          <ac:chgData name="Sheth, Rohan" userId="0b6da9f0-4e13-4f6a-80ee-55c9a7700dcb" providerId="ADAL" clId="{80C78FED-F394-4EC4-B180-F9EAFF5B7716}" dt="2022-10-28T15:12:48.740" v="235" actId="478"/>
          <ac:spMkLst>
            <pc:docMk/>
            <pc:sldMk cId="3380238284" sldId="273"/>
            <ac:spMk id="4" creationId="{A3560EF0-DF41-40A6-889B-45B12E8526AE}"/>
          </ac:spMkLst>
        </pc:spChg>
        <pc:spChg chg="del">
          <ac:chgData name="Sheth, Rohan" userId="0b6da9f0-4e13-4f6a-80ee-55c9a7700dcb" providerId="ADAL" clId="{80C78FED-F394-4EC4-B180-F9EAFF5B7716}" dt="2022-10-28T15:12:51.012" v="237" actId="478"/>
          <ac:spMkLst>
            <pc:docMk/>
            <pc:sldMk cId="3380238284" sldId="273"/>
            <ac:spMk id="5" creationId="{586496FA-FBA1-4991-B52E-BEE6274D1B8E}"/>
          </ac:spMkLst>
        </pc:spChg>
        <pc:spChg chg="add del mod">
          <ac:chgData name="Sheth, Rohan" userId="0b6da9f0-4e13-4f6a-80ee-55c9a7700dcb" providerId="ADAL" clId="{80C78FED-F394-4EC4-B180-F9EAFF5B7716}" dt="2022-10-28T15:12:52.386" v="238" actId="478"/>
          <ac:spMkLst>
            <pc:docMk/>
            <pc:sldMk cId="3380238284" sldId="273"/>
            <ac:spMk id="7" creationId="{35CD984B-8D44-47C9-995A-E2BC07F40CD9}"/>
          </ac:spMkLst>
        </pc:spChg>
        <pc:picChg chg="add mod">
          <ac:chgData name="Sheth, Rohan" userId="0b6da9f0-4e13-4f6a-80ee-55c9a7700dcb" providerId="ADAL" clId="{80C78FED-F394-4EC4-B180-F9EAFF5B7716}" dt="2022-10-28T15:13:04.641" v="240" actId="1076"/>
          <ac:picMkLst>
            <pc:docMk/>
            <pc:sldMk cId="3380238284" sldId="273"/>
            <ac:picMk id="8" creationId="{9BB30361-C7E8-45FD-AA47-D0E385FA38D4}"/>
          </ac:picMkLst>
        </pc:picChg>
      </pc:sldChg>
      <pc:sldChg chg="del">
        <pc:chgData name="Sheth, Rohan" userId="0b6da9f0-4e13-4f6a-80ee-55c9a7700dcb" providerId="ADAL" clId="{80C78FED-F394-4EC4-B180-F9EAFF5B7716}" dt="2022-10-18T17:28:37.975" v="217" actId="47"/>
        <pc:sldMkLst>
          <pc:docMk/>
          <pc:sldMk cId="3015444443" sldId="277"/>
        </pc:sldMkLst>
      </pc:sldChg>
      <pc:sldChg chg="modSp mod modNotesTx">
        <pc:chgData name="Sheth, Rohan" userId="0b6da9f0-4e13-4f6a-80ee-55c9a7700dcb" providerId="ADAL" clId="{80C78FED-F394-4EC4-B180-F9EAFF5B7716}" dt="2022-11-07T19:54:42.650" v="245"/>
        <pc:sldMkLst>
          <pc:docMk/>
          <pc:sldMk cId="65851916" sldId="278"/>
        </pc:sldMkLst>
        <pc:spChg chg="mod">
          <ac:chgData name="Sheth, Rohan" userId="0b6da9f0-4e13-4f6a-80ee-55c9a7700dcb" providerId="ADAL" clId="{80C78FED-F394-4EC4-B180-F9EAFF5B7716}" dt="2022-10-18T17:24:21.845" v="5" actId="313"/>
          <ac:spMkLst>
            <pc:docMk/>
            <pc:sldMk cId="65851916" sldId="278"/>
            <ac:spMk id="4" creationId="{46BE5F69-E9BC-41C7-BF6B-EB4B224032B2}"/>
          </ac:spMkLst>
        </pc:spChg>
        <pc:spChg chg="mod">
          <ac:chgData name="Sheth, Rohan" userId="0b6da9f0-4e13-4f6a-80ee-55c9a7700dcb" providerId="ADAL" clId="{80C78FED-F394-4EC4-B180-F9EAFF5B7716}" dt="2022-10-18T17:25:16.170" v="51" actId="20577"/>
          <ac:spMkLst>
            <pc:docMk/>
            <pc:sldMk cId="65851916" sldId="278"/>
            <ac:spMk id="27" creationId="{1CF04D93-3E9C-4C93-BD11-1AB334ECA8EC}"/>
          </ac:spMkLst>
        </pc:spChg>
        <pc:spChg chg="mod">
          <ac:chgData name="Sheth, Rohan" userId="0b6da9f0-4e13-4f6a-80ee-55c9a7700dcb" providerId="ADAL" clId="{80C78FED-F394-4EC4-B180-F9EAFF5B7716}" dt="2022-10-18T17:25:21.554" v="58" actId="20577"/>
          <ac:spMkLst>
            <pc:docMk/>
            <pc:sldMk cId="65851916" sldId="278"/>
            <ac:spMk id="28" creationId="{4A74CDCB-94E0-4602-A364-BEBAB933C949}"/>
          </ac:spMkLst>
        </pc:spChg>
        <pc:spChg chg="mod">
          <ac:chgData name="Sheth, Rohan" userId="0b6da9f0-4e13-4f6a-80ee-55c9a7700dcb" providerId="ADAL" clId="{80C78FED-F394-4EC4-B180-F9EAFF5B7716}" dt="2022-10-18T17:25:27.010" v="65" actId="20577"/>
          <ac:spMkLst>
            <pc:docMk/>
            <pc:sldMk cId="65851916" sldId="278"/>
            <ac:spMk id="29" creationId="{C1505505-BB78-40E3-B8B6-4C8BE22EB53C}"/>
          </ac:spMkLst>
        </pc:spChg>
        <pc:spChg chg="mod">
          <ac:chgData name="Sheth, Rohan" userId="0b6da9f0-4e13-4f6a-80ee-55c9a7700dcb" providerId="ADAL" clId="{80C78FED-F394-4EC4-B180-F9EAFF5B7716}" dt="2022-10-18T17:25:08.898" v="44" actId="20577"/>
          <ac:spMkLst>
            <pc:docMk/>
            <pc:sldMk cId="65851916" sldId="278"/>
            <ac:spMk id="34" creationId="{37703234-D993-4C43-91A3-E55AA7BD1D32}"/>
          </ac:spMkLst>
        </pc:spChg>
        <pc:picChg chg="mod">
          <ac:chgData name="Sheth, Rohan" userId="0b6da9f0-4e13-4f6a-80ee-55c9a7700dcb" providerId="ADAL" clId="{80C78FED-F394-4EC4-B180-F9EAFF5B7716}" dt="2022-10-18T17:26:14.568" v="66" actId="14826"/>
          <ac:picMkLst>
            <pc:docMk/>
            <pc:sldMk cId="65851916" sldId="278"/>
            <ac:picMk id="23" creationId="{AE1DD9CA-8F8E-43F8-AB52-DC6B3C9FD08B}"/>
          </ac:picMkLst>
        </pc:picChg>
        <pc:picChg chg="mod">
          <ac:chgData name="Sheth, Rohan" userId="0b6da9f0-4e13-4f6a-80ee-55c9a7700dcb" providerId="ADAL" clId="{80C78FED-F394-4EC4-B180-F9EAFF5B7716}" dt="2022-10-18T17:26:45.036" v="67" actId="14826"/>
          <ac:picMkLst>
            <pc:docMk/>
            <pc:sldMk cId="65851916" sldId="278"/>
            <ac:picMk id="25" creationId="{7133D1E7-FA07-44D0-9EB0-EA49F78B8931}"/>
          </ac:picMkLst>
        </pc:picChg>
      </pc:sldChg>
      <pc:sldChg chg="modNotesTx">
        <pc:chgData name="Sheth, Rohan" userId="0b6da9f0-4e13-4f6a-80ee-55c9a7700dcb" providerId="ADAL" clId="{80C78FED-F394-4EC4-B180-F9EAFF5B7716}" dt="2022-10-18T17:24:19.298" v="2" actId="313"/>
        <pc:sldMkLst>
          <pc:docMk/>
          <pc:sldMk cId="3393598430" sldId="286"/>
        </pc:sldMkLst>
      </pc:sldChg>
      <pc:sldChg chg="del">
        <pc:chgData name="Sheth, Rohan" userId="0b6da9f0-4e13-4f6a-80ee-55c9a7700dcb" providerId="ADAL" clId="{80C78FED-F394-4EC4-B180-F9EAFF5B7716}" dt="2022-10-18T17:28:38.133" v="218" actId="47"/>
        <pc:sldMkLst>
          <pc:docMk/>
          <pc:sldMk cId="848908219" sldId="295"/>
        </pc:sldMkLst>
      </pc:sldChg>
      <pc:sldChg chg="del">
        <pc:chgData name="Sheth, Rohan" userId="0b6da9f0-4e13-4f6a-80ee-55c9a7700dcb" providerId="ADAL" clId="{80C78FED-F394-4EC4-B180-F9EAFF5B7716}" dt="2022-10-18T17:28:38.288" v="219" actId="47"/>
        <pc:sldMkLst>
          <pc:docMk/>
          <pc:sldMk cId="2857163895" sldId="296"/>
        </pc:sldMkLst>
      </pc:sldChg>
      <pc:sldChg chg="modSp">
        <pc:chgData name="Sheth, Rohan" userId="0b6da9f0-4e13-4f6a-80ee-55c9a7700dcb" providerId="ADAL" clId="{80C78FED-F394-4EC4-B180-F9EAFF5B7716}" dt="2022-10-18T17:28:54.811" v="223" actId="14826"/>
        <pc:sldMkLst>
          <pc:docMk/>
          <pc:sldMk cId="2730844521" sldId="297"/>
        </pc:sldMkLst>
        <pc:picChg chg="mod">
          <ac:chgData name="Sheth, Rohan" userId="0b6da9f0-4e13-4f6a-80ee-55c9a7700dcb" providerId="ADAL" clId="{80C78FED-F394-4EC4-B180-F9EAFF5B7716}" dt="2022-10-18T17:28:54.811" v="223" actId="14826"/>
          <ac:picMkLst>
            <pc:docMk/>
            <pc:sldMk cId="2730844521" sldId="297"/>
            <ac:picMk id="24" creationId="{FC9318CE-0F2A-4948-A27F-F98B11433D2D}"/>
          </ac:picMkLst>
        </pc:picChg>
      </pc:sldChg>
      <pc:sldChg chg="del">
        <pc:chgData name="Sheth, Rohan" userId="0b6da9f0-4e13-4f6a-80ee-55c9a7700dcb" providerId="ADAL" clId="{80C78FED-F394-4EC4-B180-F9EAFF5B7716}" dt="2022-10-18T17:28:39.071" v="220" actId="47"/>
        <pc:sldMkLst>
          <pc:docMk/>
          <pc:sldMk cId="1909763988" sldId="298"/>
        </pc:sldMkLst>
      </pc:sldChg>
      <pc:sldChg chg="del">
        <pc:chgData name="Sheth, Rohan" userId="0b6da9f0-4e13-4f6a-80ee-55c9a7700dcb" providerId="ADAL" clId="{80C78FED-F394-4EC4-B180-F9EAFF5B7716}" dt="2022-10-18T17:28:39.742" v="221" actId="47"/>
        <pc:sldMkLst>
          <pc:docMk/>
          <pc:sldMk cId="3656542971" sldId="299"/>
        </pc:sldMkLst>
      </pc:sldChg>
      <pc:sldChg chg="del">
        <pc:chgData name="Sheth, Rohan" userId="0b6da9f0-4e13-4f6a-80ee-55c9a7700dcb" providerId="ADAL" clId="{80C78FED-F394-4EC4-B180-F9EAFF5B7716}" dt="2022-10-18T17:28:39.953" v="222" actId="47"/>
        <pc:sldMkLst>
          <pc:docMk/>
          <pc:sldMk cId="1174635175" sldId="300"/>
        </pc:sldMkLst>
      </pc:sldChg>
      <pc:sldChg chg="modSp mod">
        <pc:chgData name="Sheth, Rohan" userId="0b6da9f0-4e13-4f6a-80ee-55c9a7700dcb" providerId="ADAL" clId="{80C78FED-F394-4EC4-B180-F9EAFF5B7716}" dt="2022-10-18T17:24:20.163" v="3" actId="313"/>
        <pc:sldMkLst>
          <pc:docMk/>
          <pc:sldMk cId="1002511331" sldId="302"/>
        </pc:sldMkLst>
        <pc:spChg chg="mod">
          <ac:chgData name="Sheth, Rohan" userId="0b6da9f0-4e13-4f6a-80ee-55c9a7700dcb" providerId="ADAL" clId="{80C78FED-F394-4EC4-B180-F9EAFF5B7716}" dt="2022-10-18T17:24:20.163" v="3" actId="313"/>
          <ac:spMkLst>
            <pc:docMk/>
            <pc:sldMk cId="1002511331" sldId="302"/>
            <ac:spMk id="4" creationId="{46BE5F69-E9BC-41C7-BF6B-EB4B224032B2}"/>
          </ac:spMkLst>
        </pc:spChg>
      </pc:sldChg>
      <pc:sldChg chg="addSp delSp modSp mod">
        <pc:chgData name="Sheth, Rohan" userId="0b6da9f0-4e13-4f6a-80ee-55c9a7700dcb" providerId="ADAL" clId="{80C78FED-F394-4EC4-B180-F9EAFF5B7716}" dt="2022-12-07T21:06:23.407" v="248"/>
        <pc:sldMkLst>
          <pc:docMk/>
          <pc:sldMk cId="1481409072" sldId="306"/>
        </pc:sldMkLst>
        <pc:picChg chg="del">
          <ac:chgData name="Sheth, Rohan" userId="0b6da9f0-4e13-4f6a-80ee-55c9a7700dcb" providerId="ADAL" clId="{80C78FED-F394-4EC4-B180-F9EAFF5B7716}" dt="2022-12-07T21:06:23.036" v="247" actId="478"/>
          <ac:picMkLst>
            <pc:docMk/>
            <pc:sldMk cId="1481409072" sldId="306"/>
            <ac:picMk id="3" creationId="{D82025A8-C9E6-4796-9C09-8C2D1EE75679}"/>
          </ac:picMkLst>
        </pc:picChg>
        <pc:picChg chg="add mod">
          <ac:chgData name="Sheth, Rohan" userId="0b6da9f0-4e13-4f6a-80ee-55c9a7700dcb" providerId="ADAL" clId="{80C78FED-F394-4EC4-B180-F9EAFF5B7716}" dt="2022-12-07T21:06:23.407" v="248"/>
          <ac:picMkLst>
            <pc:docMk/>
            <pc:sldMk cId="1481409072" sldId="306"/>
            <ac:picMk id="11" creationId="{0163677B-01EE-404D-8D5D-8F3B5EBAA641}"/>
          </ac:picMkLst>
        </pc:picChg>
      </pc:sldChg>
      <pc:sldChg chg="modNotesTx">
        <pc:chgData name="Sheth, Rohan" userId="0b6da9f0-4e13-4f6a-80ee-55c9a7700dcb" providerId="ADAL" clId="{80C78FED-F394-4EC4-B180-F9EAFF5B7716}" dt="2022-11-17T18:32:09.862" v="246"/>
        <pc:sldMkLst>
          <pc:docMk/>
          <pc:sldMk cId="4203275122"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Executive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Executive Airport,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Executive Airport created 4,078 jobs earning $186 million in payroll, contributed $309 million in value added, and generated a total economic impact (output) of $577 million.</a:t>
            </a:r>
          </a:p>
          <a:p>
            <a:endParaRPr lang="en-US" dirty="0"/>
          </a:p>
          <a:p>
            <a:r>
              <a:rPr lang="en-US" dirty="0"/>
              <a:t>This includes direct impacts of 2,362 jobs earning $102 million in payroll, contributing $159 million in value added, and generating a total economic impact (output) of $294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1,716 jobs earning $84.6 million in payroll, contributing $150 million in value added, and generating a total economic impact (output) of $283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Executive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Executive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0163677B-01EE-404D-8D5D-8F3B5EBAA641}"/>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481409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956352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3110214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Executive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3861" r="386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Executive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$186</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$309</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$577</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1843" y="4363880"/>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4,078</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22359" t="469" r="27873" b="-46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4" name="TextBox 23">
            <a:extLst>
              <a:ext uri="{FF2B5EF4-FFF2-40B4-BE49-F238E27FC236}">
                <a16:creationId xmlns:a16="http://schemas.microsoft.com/office/drawing/2014/main" id="{EEF4E138-1474-4D9C-A9D5-E851B7D665A6}"/>
              </a:ext>
            </a:extLst>
          </p:cNvPr>
          <p:cNvSpPr txBox="1"/>
          <p:nvPr/>
        </p:nvSpPr>
        <p:spPr>
          <a:xfrm>
            <a:off x="4024257" y="6506299"/>
            <a:ext cx="5479668" cy="276999"/>
          </a:xfrm>
          <a:prstGeom prst="rect">
            <a:avLst/>
          </a:prstGeom>
          <a:noFill/>
        </p:spPr>
        <p:txBody>
          <a:bodyPr wrap="square" rtlCol="0">
            <a:spAutoFit/>
          </a:bodyPr>
          <a:lstStyle/>
          <a:p>
            <a:pPr algn="ctr"/>
            <a:r>
              <a:rPr lang="en-US" sz="1200" b="1" dirty="0">
                <a:solidFill>
                  <a:schemeClr val="accent1"/>
                </a:solidFill>
                <a:latin typeface="Arial" panose="020B0604020202020204" pitchFamily="34" charset="0"/>
                <a:cs typeface="Arial" panose="020B0604020202020204" pitchFamily="34" charset="0"/>
              </a:rPr>
              <a:t>Photo Credit: Executive Airport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RL with countries">
            <a:hlinkClick r:id="" action="ppaction://media"/>
            <a:extLst>
              <a:ext uri="{FF2B5EF4-FFF2-40B4-BE49-F238E27FC236}">
                <a16:creationId xmlns:a16="http://schemas.microsoft.com/office/drawing/2014/main" id="{9BB30361-C7E8-45FD-AA47-D0E385FA38D4}"/>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1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5563091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0343468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42032751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4831191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8359021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l="8461" r="8461"/>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$28.7</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$49.2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$93.0</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575,951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
        <p:nvSpPr>
          <p:cNvPr id="26" name="TextBox 25">
            <a:extLst>
              <a:ext uri="{FF2B5EF4-FFF2-40B4-BE49-F238E27FC236}">
                <a16:creationId xmlns:a16="http://schemas.microsoft.com/office/drawing/2014/main" id="{75EA803B-9446-4AE7-A814-0E0F71C17CFD}"/>
              </a:ext>
            </a:extLst>
          </p:cNvPr>
          <p:cNvSpPr txBox="1"/>
          <p:nvPr/>
        </p:nvSpPr>
        <p:spPr>
          <a:xfrm>
            <a:off x="4972220" y="6539220"/>
            <a:ext cx="5479668" cy="276999"/>
          </a:xfrm>
          <a:prstGeom prst="rect">
            <a:avLst/>
          </a:prstGeom>
          <a:noFill/>
        </p:spPr>
        <p:txBody>
          <a:bodyPr wrap="square" rtlCol="0">
            <a:spAutoFit/>
          </a:bodyPr>
          <a:lstStyle/>
          <a:p>
            <a:pPr algn="ctr"/>
            <a:r>
              <a:rPr lang="en-US" sz="1200" b="1" dirty="0">
                <a:solidFill>
                  <a:schemeClr val="accent1"/>
                </a:solidFill>
                <a:latin typeface="Arial" panose="020B0604020202020204" pitchFamily="34" charset="0"/>
                <a:cs typeface="Arial" panose="020B0604020202020204" pitchFamily="34" charset="0"/>
              </a:rPr>
              <a:t>Photo Credit: Executive Airport</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2995</Words>
  <Application>Microsoft Office PowerPoint</Application>
  <PresentationFormat>Widescreen</PresentationFormat>
  <Paragraphs>186</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Executive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Executive Airport’s Total Economic Impact</vt:lpstr>
      <vt:lpstr>On-Airport Impacts</vt:lpstr>
      <vt:lpstr>Visitor Spending Impacts (Off-Airport)</vt:lpstr>
      <vt:lpstr>Airport Economic Impact Results</vt:lpstr>
      <vt:lpstr>TOTAL Executive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2022-12-07T21:06:24Z</dcterms:modified>
</cp:coreProperties>
</file>