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 id="6" name="Cicone, Laura" initials="CL" lastIdx="2" clrIdx="5">
    <p:extLst>
      <p:ext uri="{19B8F6BF-5375-455C-9EA6-DF929625EA0E}">
        <p15:presenceInfo xmlns:p15="http://schemas.microsoft.com/office/powerpoint/2012/main" userId="S::Laura.Cicone@kimley-horn.com::d60addc7-6562-4f44-a0de-68d71e52773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F63574-284F-4094-BE82-B6DB5E2543A8}" v="1" dt="2022-12-07T21:14:32.9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865" autoAdjust="0"/>
  </p:normalViewPr>
  <p:slideViewPr>
    <p:cSldViewPr snapToGrid="0">
      <p:cViewPr varScale="1">
        <p:scale>
          <a:sx n="80" d="100"/>
          <a:sy n="80" d="100"/>
        </p:scale>
        <p:origin x="1677"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inson, Jennifer" userId="565b6b42-ad9f-4b87-991b-4061de8dfafc" providerId="ADAL" clId="{677B60A3-1DFF-43AF-9CEA-714F948B6A2A}"/>
    <pc:docChg chg="modSld">
      <pc:chgData name="Robinson, Jennifer" userId="565b6b42-ad9f-4b87-991b-4061de8dfafc" providerId="ADAL" clId="{677B60A3-1DFF-43AF-9CEA-714F948B6A2A}" dt="2022-11-08T22:03:20.792" v="3" actId="255"/>
      <pc:docMkLst>
        <pc:docMk/>
      </pc:docMkLst>
      <pc:sldChg chg="modSp mod">
        <pc:chgData name="Robinson, Jennifer" userId="565b6b42-ad9f-4b87-991b-4061de8dfafc" providerId="ADAL" clId="{677B60A3-1DFF-43AF-9CEA-714F948B6A2A}" dt="2022-11-08T22:03:15.593" v="2" actId="255"/>
        <pc:sldMkLst>
          <pc:docMk/>
          <pc:sldMk cId="1102559366" sldId="274"/>
        </pc:sldMkLst>
        <pc:spChg chg="mod">
          <ac:chgData name="Robinson, Jennifer" userId="565b6b42-ad9f-4b87-991b-4061de8dfafc" providerId="ADAL" clId="{677B60A3-1DFF-43AF-9CEA-714F948B6A2A}" dt="2022-11-08T22:03:15.593" v="2" actId="255"/>
          <ac:spMkLst>
            <pc:docMk/>
            <pc:sldMk cId="1102559366" sldId="274"/>
            <ac:spMk id="44" creationId="{E46410AA-9335-4C3E-AEEE-43614C70E64D}"/>
          </ac:spMkLst>
        </pc:spChg>
      </pc:sldChg>
      <pc:sldChg chg="modSp mod">
        <pc:chgData name="Robinson, Jennifer" userId="565b6b42-ad9f-4b87-991b-4061de8dfafc" providerId="ADAL" clId="{677B60A3-1DFF-43AF-9CEA-714F948B6A2A}" dt="2022-11-08T22:03:20.792" v="3" actId="255"/>
        <pc:sldMkLst>
          <pc:docMk/>
          <pc:sldMk cId="3015444443" sldId="277"/>
        </pc:sldMkLst>
        <pc:spChg chg="mod">
          <ac:chgData name="Robinson, Jennifer" userId="565b6b42-ad9f-4b87-991b-4061de8dfafc" providerId="ADAL" clId="{677B60A3-1DFF-43AF-9CEA-714F948B6A2A}" dt="2022-11-08T22:03:20.792" v="3" actId="255"/>
          <ac:spMkLst>
            <pc:docMk/>
            <pc:sldMk cId="3015444443" sldId="277"/>
            <ac:spMk id="34" creationId="{49BEB672-5087-49D5-925B-410D7FCB2E0D}"/>
          </ac:spMkLst>
        </pc:spChg>
      </pc:sldChg>
      <pc:sldChg chg="modSp mod">
        <pc:chgData name="Robinson, Jennifer" userId="565b6b42-ad9f-4b87-991b-4061de8dfafc" providerId="ADAL" clId="{677B60A3-1DFF-43AF-9CEA-714F948B6A2A}" dt="2022-11-08T22:02:59.719" v="1" actId="20577"/>
        <pc:sldMkLst>
          <pc:docMk/>
          <pc:sldMk cId="1002511331" sldId="302"/>
        </pc:sldMkLst>
        <pc:spChg chg="mod">
          <ac:chgData name="Robinson, Jennifer" userId="565b6b42-ad9f-4b87-991b-4061de8dfafc" providerId="ADAL" clId="{677B60A3-1DFF-43AF-9CEA-714F948B6A2A}" dt="2022-11-08T22:02:59.719" v="1" actId="20577"/>
          <ac:spMkLst>
            <pc:docMk/>
            <pc:sldMk cId="1002511331" sldId="302"/>
            <ac:spMk id="4" creationId="{46BE5F69-E9BC-41C7-BF6B-EB4B224032B2}"/>
          </ac:spMkLst>
        </pc:spChg>
      </pc:sldChg>
    </pc:docChg>
  </pc:docChgLst>
  <pc:docChgLst>
    <pc:chgData name="Costner, Bayley" userId="2a58abfe-bf9e-4cc1-9dde-744d7a979601" providerId="ADAL" clId="{CAD89BA7-6D45-4CAB-B1AF-FA5635FF5B31}"/>
    <pc:docChg chg="delSld modSld">
      <pc:chgData name="Costner, Bayley" userId="2a58abfe-bf9e-4cc1-9dde-744d7a979601" providerId="ADAL" clId="{CAD89BA7-6D45-4CAB-B1AF-FA5635FF5B31}" dt="2022-10-19T19:41:25.324" v="176" actId="20577"/>
      <pc:docMkLst>
        <pc:docMk/>
      </pc:docMkLst>
      <pc:sldChg chg="modSp">
        <pc:chgData name="Costner, Bayley" userId="2a58abfe-bf9e-4cc1-9dde-744d7a979601" providerId="ADAL" clId="{CAD89BA7-6D45-4CAB-B1AF-FA5635FF5B31}" dt="2022-10-19T19:39:00.734" v="0"/>
        <pc:sldMkLst>
          <pc:docMk/>
          <pc:sldMk cId="1711352330" sldId="256"/>
        </pc:sldMkLst>
        <pc:spChg chg="mod">
          <ac:chgData name="Costner, Bayley" userId="2a58abfe-bf9e-4cc1-9dde-744d7a979601" providerId="ADAL" clId="{CAD89BA7-6D45-4CAB-B1AF-FA5635FF5B31}" dt="2022-10-19T19:39:00.734" v="0"/>
          <ac:spMkLst>
            <pc:docMk/>
            <pc:sldMk cId="1711352330" sldId="256"/>
            <ac:spMk id="3" creationId="{931932A1-7454-4B78-B394-3713697727FA}"/>
          </ac:spMkLst>
        </pc:spChg>
      </pc:sldChg>
      <pc:sldChg chg="modNotes modNotesTx">
        <pc:chgData name="Costner, Bayley" userId="2a58abfe-bf9e-4cc1-9dde-744d7a979601" providerId="ADAL" clId="{CAD89BA7-6D45-4CAB-B1AF-FA5635FF5B31}" dt="2022-10-19T19:39:08.320" v="12" actId="20577"/>
        <pc:sldMkLst>
          <pc:docMk/>
          <pc:sldMk cId="412258708" sldId="270"/>
        </pc:sldMkLst>
      </pc:sldChg>
      <pc:sldChg chg="modSp modNotes">
        <pc:chgData name="Costner, Bayley" userId="2a58abfe-bf9e-4cc1-9dde-744d7a979601" providerId="ADAL" clId="{CAD89BA7-6D45-4CAB-B1AF-FA5635FF5B31}" dt="2022-10-19T19:39:00.734" v="0"/>
        <pc:sldMkLst>
          <pc:docMk/>
          <pc:sldMk cId="3380238284" sldId="273"/>
        </pc:sldMkLst>
        <pc:spChg chg="mod">
          <ac:chgData name="Costner, Bayley" userId="2a58abfe-bf9e-4cc1-9dde-744d7a979601" providerId="ADAL" clId="{CAD89BA7-6D45-4CAB-B1AF-FA5635FF5B31}" dt="2022-10-19T19:39:00.734" v="0"/>
          <ac:spMkLst>
            <pc:docMk/>
            <pc:sldMk cId="3380238284" sldId="273"/>
            <ac:spMk id="4" creationId="{A3560EF0-DF41-40A6-889B-45B12E8526AE}"/>
          </ac:spMkLst>
        </pc:spChg>
      </pc:sldChg>
      <pc:sldChg chg="modSp mod modNotes modNotesTx">
        <pc:chgData name="Costner, Bayley" userId="2a58abfe-bf9e-4cc1-9dde-744d7a979601" providerId="ADAL" clId="{CAD89BA7-6D45-4CAB-B1AF-FA5635FF5B31}" dt="2022-10-19T19:41:25.324" v="176" actId="20577"/>
        <pc:sldMkLst>
          <pc:docMk/>
          <pc:sldMk cId="65851916" sldId="278"/>
        </pc:sldMkLst>
        <pc:spChg chg="mod">
          <ac:chgData name="Costner, Bayley" userId="2a58abfe-bf9e-4cc1-9dde-744d7a979601" providerId="ADAL" clId="{CAD89BA7-6D45-4CAB-B1AF-FA5635FF5B31}" dt="2022-10-19T19:39:00.734" v="0"/>
          <ac:spMkLst>
            <pc:docMk/>
            <pc:sldMk cId="65851916" sldId="278"/>
            <ac:spMk id="4" creationId="{46BE5F69-E9BC-41C7-BF6B-EB4B224032B2}"/>
          </ac:spMkLst>
        </pc:spChg>
        <pc:spChg chg="mod">
          <ac:chgData name="Costner, Bayley" userId="2a58abfe-bf9e-4cc1-9dde-744d7a979601" providerId="ADAL" clId="{CAD89BA7-6D45-4CAB-B1AF-FA5635FF5B31}" dt="2022-10-19T19:39:29.731" v="26" actId="20577"/>
          <ac:spMkLst>
            <pc:docMk/>
            <pc:sldMk cId="65851916" sldId="278"/>
            <ac:spMk id="27" creationId="{1CF04D93-3E9C-4C93-BD11-1AB334ECA8EC}"/>
          </ac:spMkLst>
        </pc:spChg>
        <pc:spChg chg="mod">
          <ac:chgData name="Costner, Bayley" userId="2a58abfe-bf9e-4cc1-9dde-744d7a979601" providerId="ADAL" clId="{CAD89BA7-6D45-4CAB-B1AF-FA5635FF5B31}" dt="2022-10-19T19:39:32.655" v="29" actId="20577"/>
          <ac:spMkLst>
            <pc:docMk/>
            <pc:sldMk cId="65851916" sldId="278"/>
            <ac:spMk id="28" creationId="{4A74CDCB-94E0-4602-A364-BEBAB933C949}"/>
          </ac:spMkLst>
        </pc:spChg>
        <pc:spChg chg="mod">
          <ac:chgData name="Costner, Bayley" userId="2a58abfe-bf9e-4cc1-9dde-744d7a979601" providerId="ADAL" clId="{CAD89BA7-6D45-4CAB-B1AF-FA5635FF5B31}" dt="2022-10-19T19:39:37.403" v="40" actId="20577"/>
          <ac:spMkLst>
            <pc:docMk/>
            <pc:sldMk cId="65851916" sldId="278"/>
            <ac:spMk id="29" creationId="{C1505505-BB78-40E3-B8B6-4C8BE22EB53C}"/>
          </ac:spMkLst>
        </pc:spChg>
        <pc:spChg chg="mod">
          <ac:chgData name="Costner, Bayley" userId="2a58abfe-bf9e-4cc1-9dde-744d7a979601" providerId="ADAL" clId="{CAD89BA7-6D45-4CAB-B1AF-FA5635FF5B31}" dt="2022-10-19T19:39:22.428" v="15" actId="20577"/>
          <ac:spMkLst>
            <pc:docMk/>
            <pc:sldMk cId="65851916" sldId="278"/>
            <ac:spMk id="34" creationId="{37703234-D993-4C43-91A3-E55AA7BD1D32}"/>
          </ac:spMkLst>
        </pc:spChg>
      </pc:sldChg>
      <pc:sldChg chg="modNotes">
        <pc:chgData name="Costner, Bayley" userId="2a58abfe-bf9e-4cc1-9dde-744d7a979601" providerId="ADAL" clId="{CAD89BA7-6D45-4CAB-B1AF-FA5635FF5B31}" dt="2022-10-19T19:39:00.734" v="0"/>
        <pc:sldMkLst>
          <pc:docMk/>
          <pc:sldMk cId="3393598430" sldId="286"/>
        </pc:sldMkLst>
      </pc:sldChg>
      <pc:sldChg chg="del">
        <pc:chgData name="Costner, Bayley" userId="2a58abfe-bf9e-4cc1-9dde-744d7a979601" providerId="ADAL" clId="{CAD89BA7-6D45-4CAB-B1AF-FA5635FF5B31}" dt="2022-10-19T19:39:15.262" v="13" actId="2696"/>
        <pc:sldMkLst>
          <pc:docMk/>
          <pc:sldMk cId="848908219" sldId="295"/>
        </pc:sldMkLst>
      </pc:sldChg>
      <pc:sldChg chg="del">
        <pc:chgData name="Costner, Bayley" userId="2a58abfe-bf9e-4cc1-9dde-744d7a979601" providerId="ADAL" clId="{CAD89BA7-6D45-4CAB-B1AF-FA5635FF5B31}" dt="2022-10-19T19:39:15.262" v="13" actId="2696"/>
        <pc:sldMkLst>
          <pc:docMk/>
          <pc:sldMk cId="2857163895" sldId="296"/>
        </pc:sldMkLst>
      </pc:sldChg>
      <pc:sldChg chg="del">
        <pc:chgData name="Costner, Bayley" userId="2a58abfe-bf9e-4cc1-9dde-744d7a979601" providerId="ADAL" clId="{CAD89BA7-6D45-4CAB-B1AF-FA5635FF5B31}" dt="2022-10-19T19:39:15.262" v="13" actId="2696"/>
        <pc:sldMkLst>
          <pc:docMk/>
          <pc:sldMk cId="2730844521" sldId="297"/>
        </pc:sldMkLst>
      </pc:sldChg>
      <pc:sldChg chg="del">
        <pc:chgData name="Costner, Bayley" userId="2a58abfe-bf9e-4cc1-9dde-744d7a979601" providerId="ADAL" clId="{CAD89BA7-6D45-4CAB-B1AF-FA5635FF5B31}" dt="2022-10-19T19:39:15.262" v="13" actId="2696"/>
        <pc:sldMkLst>
          <pc:docMk/>
          <pc:sldMk cId="1909763988" sldId="298"/>
        </pc:sldMkLst>
      </pc:sldChg>
      <pc:sldChg chg="del">
        <pc:chgData name="Costner, Bayley" userId="2a58abfe-bf9e-4cc1-9dde-744d7a979601" providerId="ADAL" clId="{CAD89BA7-6D45-4CAB-B1AF-FA5635FF5B31}" dt="2022-10-19T19:39:15.262" v="13" actId="2696"/>
        <pc:sldMkLst>
          <pc:docMk/>
          <pc:sldMk cId="3656542971" sldId="299"/>
        </pc:sldMkLst>
      </pc:sldChg>
      <pc:sldChg chg="del">
        <pc:chgData name="Costner, Bayley" userId="2a58abfe-bf9e-4cc1-9dde-744d7a979601" providerId="ADAL" clId="{CAD89BA7-6D45-4CAB-B1AF-FA5635FF5B31}" dt="2022-10-19T19:39:15.262" v="13" actId="2696"/>
        <pc:sldMkLst>
          <pc:docMk/>
          <pc:sldMk cId="1174635175" sldId="300"/>
        </pc:sldMkLst>
      </pc:sldChg>
      <pc:sldChg chg="modSp">
        <pc:chgData name="Costner, Bayley" userId="2a58abfe-bf9e-4cc1-9dde-744d7a979601" providerId="ADAL" clId="{CAD89BA7-6D45-4CAB-B1AF-FA5635FF5B31}" dt="2022-10-19T19:39:00.734" v="0"/>
        <pc:sldMkLst>
          <pc:docMk/>
          <pc:sldMk cId="1002511331" sldId="302"/>
        </pc:sldMkLst>
        <pc:spChg chg="mod">
          <ac:chgData name="Costner, Bayley" userId="2a58abfe-bf9e-4cc1-9dde-744d7a979601" providerId="ADAL" clId="{CAD89BA7-6D45-4CAB-B1AF-FA5635FF5B31}" dt="2022-10-19T19:39:00.734" v="0"/>
          <ac:spMkLst>
            <pc:docMk/>
            <pc:sldMk cId="1002511331" sldId="302"/>
            <ac:spMk id="4" creationId="{46BE5F69-E9BC-41C7-BF6B-EB4B224032B2}"/>
          </ac:spMkLst>
        </pc:spChg>
      </pc:sldChg>
    </pc:docChg>
  </pc:docChgLst>
  <pc:docChgLst>
    <pc:chgData name="Sheth, Rohan" userId="0b6da9f0-4e13-4f6a-80ee-55c9a7700dcb" providerId="ADAL" clId="{92F63574-284F-4094-BE82-B6DB5E2543A8}"/>
    <pc:docChg chg="custSel modSld">
      <pc:chgData name="Sheth, Rohan" userId="0b6da9f0-4e13-4f6a-80ee-55c9a7700dcb" providerId="ADAL" clId="{92F63574-284F-4094-BE82-B6DB5E2543A8}" dt="2022-12-07T21:14:32.977" v="30"/>
      <pc:docMkLst>
        <pc:docMk/>
      </pc:docMkLst>
      <pc:sldChg chg="modNotesTx">
        <pc:chgData name="Sheth, Rohan" userId="0b6da9f0-4e13-4f6a-80ee-55c9a7700dcb" providerId="ADAL" clId="{92F63574-284F-4094-BE82-B6DB5E2543A8}" dt="2022-11-07T20:10:41.968" v="27" actId="20577"/>
        <pc:sldMkLst>
          <pc:docMk/>
          <pc:sldMk cId="65851916" sldId="278"/>
        </pc:sldMkLst>
      </pc:sldChg>
      <pc:sldChg chg="addSp delSp modSp mod">
        <pc:chgData name="Sheth, Rohan" userId="0b6da9f0-4e13-4f6a-80ee-55c9a7700dcb" providerId="ADAL" clId="{92F63574-284F-4094-BE82-B6DB5E2543A8}" dt="2022-12-07T21:14:32.977" v="30"/>
        <pc:sldMkLst>
          <pc:docMk/>
          <pc:sldMk cId="689860698" sldId="306"/>
        </pc:sldMkLst>
        <pc:picChg chg="del">
          <ac:chgData name="Sheth, Rohan" userId="0b6da9f0-4e13-4f6a-80ee-55c9a7700dcb" providerId="ADAL" clId="{92F63574-284F-4094-BE82-B6DB5E2543A8}" dt="2022-12-07T21:14:32.632" v="29" actId="478"/>
          <ac:picMkLst>
            <pc:docMk/>
            <pc:sldMk cId="689860698" sldId="306"/>
            <ac:picMk id="3" creationId="{D82025A8-C9E6-4796-9C09-8C2D1EE75679}"/>
          </ac:picMkLst>
        </pc:picChg>
        <pc:picChg chg="add mod">
          <ac:chgData name="Sheth, Rohan" userId="0b6da9f0-4e13-4f6a-80ee-55c9a7700dcb" providerId="ADAL" clId="{92F63574-284F-4094-BE82-B6DB5E2543A8}" dt="2022-12-07T21:14:32.977" v="30"/>
          <ac:picMkLst>
            <pc:docMk/>
            <pc:sldMk cId="689860698" sldId="306"/>
            <ac:picMk id="11" creationId="{15D676E7-BC03-4832-87DF-75A15AC55624}"/>
          </ac:picMkLst>
        </pc:picChg>
      </pc:sldChg>
      <pc:sldChg chg="modNotesTx">
        <pc:chgData name="Sheth, Rohan" userId="0b6da9f0-4e13-4f6a-80ee-55c9a7700dcb" providerId="ADAL" clId="{92F63574-284F-4094-BE82-B6DB5E2543A8}" dt="2022-11-16T22:51:45.626" v="28"/>
        <pc:sldMkLst>
          <pc:docMk/>
          <pc:sldMk cId="3228431385" sldId="311"/>
        </pc:sldMkLst>
      </pc:sldChg>
    </pc:docChg>
  </pc:docChgLst>
  <pc:docChgLst>
    <pc:chgData name="Merry, Meg" userId="52abaa17-2ab0-4519-8e41-45b524f6a3b3" providerId="ADAL" clId="{C04C9495-92D9-4FDF-819B-51CA4C435E93}"/>
    <pc:docChg chg="modSld">
      <pc:chgData name="Merry, Meg" userId="52abaa17-2ab0-4519-8e41-45b524f6a3b3" providerId="ADAL" clId="{C04C9495-92D9-4FDF-819B-51CA4C435E93}" dt="2022-11-09T01:10:16.500" v="3" actId="14826"/>
      <pc:docMkLst>
        <pc:docMk/>
      </pc:docMkLst>
      <pc:sldChg chg="modSp">
        <pc:chgData name="Merry, Meg" userId="52abaa17-2ab0-4519-8e41-45b524f6a3b3" providerId="ADAL" clId="{C04C9495-92D9-4FDF-819B-51CA4C435E93}" dt="2022-11-09T01:10:16.500" v="3" actId="14826"/>
        <pc:sldMkLst>
          <pc:docMk/>
          <pc:sldMk cId="3015444443" sldId="277"/>
        </pc:sldMkLst>
        <pc:picChg chg="mod">
          <ac:chgData name="Merry, Meg" userId="52abaa17-2ab0-4519-8e41-45b524f6a3b3" providerId="ADAL" clId="{C04C9495-92D9-4FDF-819B-51CA4C435E93}" dt="2022-11-09T01:10:16.500" v="3" actId="14826"/>
          <ac:picMkLst>
            <pc:docMk/>
            <pc:sldMk cId="3015444443" sldId="277"/>
            <ac:picMk id="43" creationId="{DD6EEEF3-D319-415F-909E-729107BBC107}"/>
          </ac:picMkLst>
        </pc:picChg>
      </pc:sldChg>
      <pc:sldChg chg="modSp mod">
        <pc:chgData name="Merry, Meg" userId="52abaa17-2ab0-4519-8e41-45b524f6a3b3" providerId="ADAL" clId="{C04C9495-92D9-4FDF-819B-51CA4C435E93}" dt="2022-11-09T01:10:08.191" v="2" actId="14826"/>
        <pc:sldMkLst>
          <pc:docMk/>
          <pc:sldMk cId="65851916" sldId="278"/>
        </pc:sldMkLst>
        <pc:picChg chg="mod modCrop">
          <ac:chgData name="Merry, Meg" userId="52abaa17-2ab0-4519-8e41-45b524f6a3b3" providerId="ADAL" clId="{C04C9495-92D9-4FDF-819B-51CA4C435E93}" dt="2022-11-09T01:10:02.073" v="1" actId="18131"/>
          <ac:picMkLst>
            <pc:docMk/>
            <pc:sldMk cId="65851916" sldId="278"/>
            <ac:picMk id="23" creationId="{AE1DD9CA-8F8E-43F8-AB52-DC6B3C9FD08B}"/>
          </ac:picMkLst>
        </pc:picChg>
        <pc:picChg chg="mod">
          <ac:chgData name="Merry, Meg" userId="52abaa17-2ab0-4519-8e41-45b524f6a3b3" providerId="ADAL" clId="{C04C9495-92D9-4FDF-819B-51CA4C435E93}" dt="2022-11-09T01:10:08.191" v="2" actId="14826"/>
          <ac:picMkLst>
            <pc:docMk/>
            <pc:sldMk cId="65851916" sldId="278"/>
            <ac:picMk id="25" creationId="{7133D1E7-FA07-44D0-9EB0-EA49F78B8931}"/>
          </ac:picMkLst>
        </pc:picChg>
      </pc:sldChg>
    </pc:docChg>
  </pc:docChgLst>
  <pc:docChgLst>
    <pc:chgData name="Cicone, Laura" userId="d60addc7-6562-4f44-a0de-68d71e52773b" providerId="ADAL" clId="{860D3F48-74AA-4CA9-B3FB-9E5235FB64D6}"/>
    <pc:docChg chg="custSel addSld delSld modSld">
      <pc:chgData name="Cicone, Laura" userId="d60addc7-6562-4f44-a0de-68d71e52773b" providerId="ADAL" clId="{860D3F48-74AA-4CA9-B3FB-9E5235FB64D6}" dt="2022-11-15T20:34:29.633" v="33" actId="47"/>
      <pc:docMkLst>
        <pc:docMk/>
      </pc:docMkLst>
      <pc:sldChg chg="modNotesTx">
        <pc:chgData name="Cicone, Laura" userId="d60addc7-6562-4f44-a0de-68d71e52773b" providerId="ADAL" clId="{860D3F48-74AA-4CA9-B3FB-9E5235FB64D6}" dt="2022-10-31T13:00:11.308" v="16" actId="20577"/>
        <pc:sldMkLst>
          <pc:docMk/>
          <pc:sldMk cId="1711352330" sldId="256"/>
        </pc:sldMkLst>
      </pc:sldChg>
      <pc:sldChg chg="del">
        <pc:chgData name="Cicone, Laura" userId="d60addc7-6562-4f44-a0de-68d71e52773b" providerId="ADAL" clId="{860D3F48-74AA-4CA9-B3FB-9E5235FB64D6}" dt="2022-10-25T16:30:20.294" v="5" actId="47"/>
        <pc:sldMkLst>
          <pc:docMk/>
          <pc:sldMk cId="4081035233" sldId="259"/>
        </pc:sldMkLst>
      </pc:sldChg>
      <pc:sldChg chg="del">
        <pc:chgData name="Cicone, Laura" userId="d60addc7-6562-4f44-a0de-68d71e52773b" providerId="ADAL" clId="{860D3F48-74AA-4CA9-B3FB-9E5235FB64D6}" dt="2022-11-15T20:34:29.633" v="33" actId="47"/>
        <pc:sldMkLst>
          <pc:docMk/>
          <pc:sldMk cId="3476258832" sldId="266"/>
        </pc:sldMkLst>
      </pc:sldChg>
      <pc:sldChg chg="addSp delSp modSp mod modAnim modNotesTx">
        <pc:chgData name="Cicone, Laura" userId="d60addc7-6562-4f44-a0de-68d71e52773b" providerId="ADAL" clId="{860D3F48-74AA-4CA9-B3FB-9E5235FB64D6}" dt="2022-11-15T20:33:59.694" v="31"/>
        <pc:sldMkLst>
          <pc:docMk/>
          <pc:sldMk cId="3380238284" sldId="273"/>
        </pc:sldMkLst>
        <pc:spChg chg="add del mod">
          <ac:chgData name="Cicone, Laura" userId="d60addc7-6562-4f44-a0de-68d71e52773b" providerId="ADAL" clId="{860D3F48-74AA-4CA9-B3FB-9E5235FB64D6}" dt="2022-10-31T13:00:19.852" v="18" actId="478"/>
          <ac:spMkLst>
            <pc:docMk/>
            <pc:sldMk cId="3380238284" sldId="273"/>
            <ac:spMk id="3" creationId="{C51A8F85-4BF7-44B2-B841-564363E8226E}"/>
          </ac:spMkLst>
        </pc:spChg>
        <pc:spChg chg="del">
          <ac:chgData name="Cicone, Laura" userId="d60addc7-6562-4f44-a0de-68d71e52773b" providerId="ADAL" clId="{860D3F48-74AA-4CA9-B3FB-9E5235FB64D6}" dt="2022-10-31T13:00:21.220" v="19" actId="478"/>
          <ac:spMkLst>
            <pc:docMk/>
            <pc:sldMk cId="3380238284" sldId="273"/>
            <ac:spMk id="4" creationId="{A3560EF0-DF41-40A6-889B-45B12E8526AE}"/>
          </ac:spMkLst>
        </pc:spChg>
        <pc:spChg chg="del">
          <ac:chgData name="Cicone, Laura" userId="d60addc7-6562-4f44-a0de-68d71e52773b" providerId="ADAL" clId="{860D3F48-74AA-4CA9-B3FB-9E5235FB64D6}" dt="2022-10-31T13:00:18.865" v="17" actId="478"/>
          <ac:spMkLst>
            <pc:docMk/>
            <pc:sldMk cId="3380238284" sldId="273"/>
            <ac:spMk id="5" creationId="{586496FA-FBA1-4991-B52E-BEE6274D1B8E}"/>
          </ac:spMkLst>
        </pc:spChg>
        <pc:spChg chg="add del mod">
          <ac:chgData name="Cicone, Laura" userId="d60addc7-6562-4f44-a0de-68d71e52773b" providerId="ADAL" clId="{860D3F48-74AA-4CA9-B3FB-9E5235FB64D6}" dt="2022-10-31T13:00:22.027" v="20" actId="478"/>
          <ac:spMkLst>
            <pc:docMk/>
            <pc:sldMk cId="3380238284" sldId="273"/>
            <ac:spMk id="7" creationId="{A057D0CB-6681-4468-8EDB-27DE8070DC1A}"/>
          </ac:spMkLst>
        </pc:spChg>
        <pc:picChg chg="add mod">
          <ac:chgData name="Cicone, Laura" userId="d60addc7-6562-4f44-a0de-68d71e52773b" providerId="ADAL" clId="{860D3F48-74AA-4CA9-B3FB-9E5235FB64D6}" dt="2022-10-31T13:00:43.408" v="22" actId="1076"/>
          <ac:picMkLst>
            <pc:docMk/>
            <pc:sldMk cId="3380238284" sldId="273"/>
            <ac:picMk id="8" creationId="{CA472B16-51B9-445D-AD00-21A316D28CD1}"/>
          </ac:picMkLst>
        </pc:picChg>
      </pc:sldChg>
      <pc:sldChg chg="del">
        <pc:chgData name="Cicone, Laura" userId="d60addc7-6562-4f44-a0de-68d71e52773b" providerId="ADAL" clId="{860D3F48-74AA-4CA9-B3FB-9E5235FB64D6}" dt="2022-11-15T20:34:29.633" v="33" actId="47"/>
        <pc:sldMkLst>
          <pc:docMk/>
          <pc:sldMk cId="1102559366" sldId="274"/>
        </pc:sldMkLst>
      </pc:sldChg>
      <pc:sldChg chg="addCm delCm modCm">
        <pc:chgData name="Cicone, Laura" userId="d60addc7-6562-4f44-a0de-68d71e52773b" providerId="ADAL" clId="{860D3F48-74AA-4CA9-B3FB-9E5235FB64D6}" dt="2022-11-09T21:03:12.469" v="25" actId="1592"/>
        <pc:sldMkLst>
          <pc:docMk/>
          <pc:sldMk cId="3015444443" sldId="277"/>
        </pc:sldMkLst>
      </pc:sldChg>
      <pc:sldChg chg="addCm delCm modCm">
        <pc:chgData name="Cicone, Laura" userId="d60addc7-6562-4f44-a0de-68d71e52773b" providerId="ADAL" clId="{860D3F48-74AA-4CA9-B3FB-9E5235FB64D6}" dt="2022-11-09T21:03:12.468" v="24" actId="1592"/>
        <pc:sldMkLst>
          <pc:docMk/>
          <pc:sldMk cId="65851916" sldId="278"/>
        </pc:sldMkLst>
      </pc:sldChg>
      <pc:sldChg chg="del">
        <pc:chgData name="Cicone, Laura" userId="d60addc7-6562-4f44-a0de-68d71e52773b" providerId="ADAL" clId="{860D3F48-74AA-4CA9-B3FB-9E5235FB64D6}" dt="2022-11-15T20:33:31.125" v="27" actId="47"/>
        <pc:sldMkLst>
          <pc:docMk/>
          <pc:sldMk cId="3393598430" sldId="286"/>
        </pc:sldMkLst>
      </pc:sldChg>
      <pc:sldChg chg="del">
        <pc:chgData name="Cicone, Laura" userId="d60addc7-6562-4f44-a0de-68d71e52773b" providerId="ADAL" clId="{860D3F48-74AA-4CA9-B3FB-9E5235FB64D6}" dt="2022-11-15T20:34:29.633" v="33" actId="47"/>
        <pc:sldMkLst>
          <pc:docMk/>
          <pc:sldMk cId="232077404" sldId="288"/>
        </pc:sldMkLst>
      </pc:sldChg>
      <pc:sldChg chg="del">
        <pc:chgData name="Cicone, Laura" userId="d60addc7-6562-4f44-a0de-68d71e52773b" providerId="ADAL" clId="{860D3F48-74AA-4CA9-B3FB-9E5235FB64D6}" dt="2022-11-15T20:34:29.633" v="33" actId="47"/>
        <pc:sldMkLst>
          <pc:docMk/>
          <pc:sldMk cId="536406714" sldId="289"/>
        </pc:sldMkLst>
      </pc:sldChg>
      <pc:sldChg chg="del">
        <pc:chgData name="Cicone, Laura" userId="d60addc7-6562-4f44-a0de-68d71e52773b" providerId="ADAL" clId="{860D3F48-74AA-4CA9-B3FB-9E5235FB64D6}" dt="2022-11-15T20:34:07.656" v="32" actId="47"/>
        <pc:sldMkLst>
          <pc:docMk/>
          <pc:sldMk cId="291782386" sldId="301"/>
        </pc:sldMkLst>
      </pc:sldChg>
      <pc:sldChg chg="del">
        <pc:chgData name="Cicone, Laura" userId="d60addc7-6562-4f44-a0de-68d71e52773b" providerId="ADAL" clId="{860D3F48-74AA-4CA9-B3FB-9E5235FB64D6}" dt="2022-11-15T20:33:22.787" v="26" actId="47"/>
        <pc:sldMkLst>
          <pc:docMk/>
          <pc:sldMk cId="1875973025" sldId="304"/>
        </pc:sldMkLst>
      </pc:sldChg>
      <pc:sldChg chg="add">
        <pc:chgData name="Cicone, Laura" userId="d60addc7-6562-4f44-a0de-68d71e52773b" providerId="ADAL" clId="{860D3F48-74AA-4CA9-B3FB-9E5235FB64D6}" dt="2022-10-25T16:30:16.657" v="4"/>
        <pc:sldMkLst>
          <pc:docMk/>
          <pc:sldMk cId="689860698" sldId="306"/>
        </pc:sldMkLst>
      </pc:sldChg>
      <pc:sldChg chg="modNotesTx">
        <pc:chgData name="Cicone, Laura" userId="d60addc7-6562-4f44-a0de-68d71e52773b" providerId="ADAL" clId="{860D3F48-74AA-4CA9-B3FB-9E5235FB64D6}" dt="2022-11-15T20:33:45.421" v="29" actId="20577"/>
        <pc:sldMkLst>
          <pc:docMk/>
          <pc:sldMk cId="1019562771"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Everglades Airpark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Everglades Airpark,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Everglades Airpark created 13 jobs earning $757 thousand in payroll, contributed $1.1 million in value added, and generated a total economic impact (output) of $2.1 million.</a:t>
            </a:r>
          </a:p>
          <a:p>
            <a:endParaRPr lang="en-US"/>
          </a:p>
          <a:p>
            <a:r>
              <a:rPr lang="en-US"/>
              <a:t>This includes direct impacts of 7 jobs earning $394 thousand in payroll, contributing $502 thousand in value added, and generating a total economic impact (output) of $1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6 jobs earning $363 thousand in payroll, contributing $609 thousand in value added, and generating a total economic impact (output) of $1.1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Everglades Airpark.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ebm"/><Relationship Id="rId1" Type="http://schemas.openxmlformats.org/officeDocument/2006/relationships/video" Target="NULL" TargetMode="External"/><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Everglades Airpark</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15D676E7-BC03-4832-87DF-75A15AC55624}"/>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689860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455901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019562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Everglades Airpark’s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24" r="3824"/>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Everglades Airpark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$757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$1.1</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$2.1</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13</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4680" r="3555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01">
            <a:hlinkClick r:id="" action="ppaction://media"/>
            <a:extLst>
              <a:ext uri="{FF2B5EF4-FFF2-40B4-BE49-F238E27FC236}">
                <a16:creationId xmlns:a16="http://schemas.microsoft.com/office/drawing/2014/main" id="{CA472B16-51B9-445D-AD00-21A316D28CD1}"/>
              </a:ext>
            </a:extLst>
          </p:cNvPr>
          <p:cNvPicPr>
            <a:picLocks noChangeAspect="1"/>
          </p:cNvPicPr>
          <p:nvPr>
            <a:videoFile r:link="rId1"/>
            <p:extLst>
              <p:ext uri="{DAA4B4D4-6D71-4841-9C94-3DE7FCFB9230}">
                <p14:media xmlns:p14="http://schemas.microsoft.com/office/powerpoint/2010/main" r:embed="rId2">
                  <p14:trim end="111"/>
                </p14:media>
              </p:ext>
            </p:extLst>
          </p:nvPr>
        </p:nvPicPr>
        <p:blipFill>
          <a:blip r:embed="rId5"/>
          <a:stretch>
            <a:fillRect/>
          </a:stretch>
        </p:blipFill>
        <p:spPr>
          <a:xfrm>
            <a:off x="0" y="1026893"/>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8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051876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25097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228431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9874867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2082971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8456" r="8456"/>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$9.1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$15.2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$29.3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182,369</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Everglades Airpark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Everglades Airpark’s Total Economic Impact</vt:lpstr>
      <vt:lpstr>On-Airport Impacts</vt:lpstr>
      <vt:lpstr>Visitor Spending Impacts (Off-Airport)</vt:lpstr>
      <vt:lpstr>Airport Economic Impact Results</vt:lpstr>
      <vt:lpstr>TOTAL Everglades Airpark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2022-12-07T21:14:34Z</dcterms:modified>
</cp:coreProperties>
</file>