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292114-71FF-4648-8D01-D6716F3FDD41}" v="1" dt="2022-12-07T21:01:43.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486" autoAdjust="0"/>
  </p:normalViewPr>
  <p:slideViewPr>
    <p:cSldViewPr snapToGrid="0">
      <p:cViewPr varScale="1">
        <p:scale>
          <a:sx n="97" d="100"/>
          <a:sy n="97" d="100"/>
        </p:scale>
        <p:origin x="1017" y="36"/>
      </p:cViewPr>
      <p:guideLst>
        <p:guide orient="horz" pos="2208"/>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DA94705-EC8C-4A3F-9AEF-15325B8EDE6D}"/>
    <pc:docChg chg="modSld">
      <pc:chgData name="Filaroski, Taylor" userId="808e8b38-dcd7-4790-8255-e9ab0a59a131" providerId="ADAL" clId="{3DA94705-EC8C-4A3F-9AEF-15325B8EDE6D}" dt="2022-10-28T13:27:08.951" v="4" actId="14826"/>
      <pc:docMkLst>
        <pc:docMk/>
      </pc:docMkLst>
      <pc:sldChg chg="modSp mod modNotesTx">
        <pc:chgData name="Filaroski, Taylor" userId="808e8b38-dcd7-4790-8255-e9ab0a59a131" providerId="ADAL" clId="{3DA94705-EC8C-4A3F-9AEF-15325B8EDE6D}" dt="2022-10-28T13:27:08.951" v="4" actId="14826"/>
        <pc:sldMkLst>
          <pc:docMk/>
          <pc:sldMk cId="65851916" sldId="278"/>
        </pc:sldMkLst>
        <pc:picChg chg="mod">
          <ac:chgData name="Filaroski, Taylor" userId="808e8b38-dcd7-4790-8255-e9ab0a59a131" providerId="ADAL" clId="{3DA94705-EC8C-4A3F-9AEF-15325B8EDE6D}" dt="2022-10-28T13:27:08.951" v="4" actId="14826"/>
          <ac:picMkLst>
            <pc:docMk/>
            <pc:sldMk cId="65851916" sldId="278"/>
            <ac:picMk id="23" creationId="{AE1DD9CA-8F8E-43F8-AB52-DC6B3C9FD08B}"/>
          </ac:picMkLst>
        </pc:picChg>
      </pc:sldChg>
    </pc:docChg>
  </pc:docChgLst>
  <pc:docChgLst>
    <pc:chgData name="Merry, Meg" userId="52abaa17-2ab0-4519-8e41-45b524f6a3b3" providerId="ADAL" clId="{2D63B1D3-F7A7-4999-A78B-805D1D8842A9}"/>
    <pc:docChg chg="modSld">
      <pc:chgData name="Merry, Meg" userId="52abaa17-2ab0-4519-8e41-45b524f6a3b3" providerId="ADAL" clId="{2D63B1D3-F7A7-4999-A78B-805D1D8842A9}" dt="2022-11-08T21:03:14.404" v="2" actId="255"/>
      <pc:docMkLst>
        <pc:docMk/>
      </pc:docMkLst>
      <pc:sldChg chg="modSp mod">
        <pc:chgData name="Merry, Meg" userId="52abaa17-2ab0-4519-8e41-45b524f6a3b3" providerId="ADAL" clId="{2D63B1D3-F7A7-4999-A78B-805D1D8842A9}" dt="2022-11-08T21:03:09.601" v="1" actId="255"/>
        <pc:sldMkLst>
          <pc:docMk/>
          <pc:sldMk cId="1102559366" sldId="274"/>
        </pc:sldMkLst>
        <pc:spChg chg="mod">
          <ac:chgData name="Merry, Meg" userId="52abaa17-2ab0-4519-8e41-45b524f6a3b3" providerId="ADAL" clId="{2D63B1D3-F7A7-4999-A78B-805D1D8842A9}" dt="2022-11-08T21:03:09.601" v="1" actId="255"/>
          <ac:spMkLst>
            <pc:docMk/>
            <pc:sldMk cId="1102559366" sldId="274"/>
            <ac:spMk id="44" creationId="{E46410AA-9335-4C3E-AEEE-43614C70E64D}"/>
          </ac:spMkLst>
        </pc:spChg>
      </pc:sldChg>
      <pc:sldChg chg="modSp mod">
        <pc:chgData name="Merry, Meg" userId="52abaa17-2ab0-4519-8e41-45b524f6a3b3" providerId="ADAL" clId="{2D63B1D3-F7A7-4999-A78B-805D1D8842A9}" dt="2022-11-08T21:03:14.404" v="2" actId="255"/>
        <pc:sldMkLst>
          <pc:docMk/>
          <pc:sldMk cId="3015444443" sldId="277"/>
        </pc:sldMkLst>
        <pc:spChg chg="mod">
          <ac:chgData name="Merry, Meg" userId="52abaa17-2ab0-4519-8e41-45b524f6a3b3" providerId="ADAL" clId="{2D63B1D3-F7A7-4999-A78B-805D1D8842A9}" dt="2022-11-08T21:03:14.404" v="2" actId="255"/>
          <ac:spMkLst>
            <pc:docMk/>
            <pc:sldMk cId="3015444443" sldId="277"/>
            <ac:spMk id="34" creationId="{49BEB672-5087-49D5-925B-410D7FCB2E0D}"/>
          </ac:spMkLst>
        </pc:spChg>
      </pc:sldChg>
      <pc:sldChg chg="modSp mod">
        <pc:chgData name="Merry, Meg" userId="52abaa17-2ab0-4519-8e41-45b524f6a3b3" providerId="ADAL" clId="{2D63B1D3-F7A7-4999-A78B-805D1D8842A9}" dt="2022-11-08T21:02:58.328" v="0" actId="20577"/>
        <pc:sldMkLst>
          <pc:docMk/>
          <pc:sldMk cId="1002511331" sldId="302"/>
        </pc:sldMkLst>
        <pc:spChg chg="mod">
          <ac:chgData name="Merry, Meg" userId="52abaa17-2ab0-4519-8e41-45b524f6a3b3" providerId="ADAL" clId="{2D63B1D3-F7A7-4999-A78B-805D1D8842A9}" dt="2022-11-08T21:02:58.328" v="0" actId="20577"/>
          <ac:spMkLst>
            <pc:docMk/>
            <pc:sldMk cId="1002511331" sldId="302"/>
            <ac:spMk id="4" creationId="{46BE5F69-E9BC-41C7-BF6B-EB4B224032B2}"/>
          </ac:spMkLst>
        </pc:spChg>
      </pc:sldChg>
    </pc:docChg>
  </pc:docChgLst>
  <pc:docChgLst>
    <pc:chgData name="Gibson, Thomas" userId="4b42d18a-f5dd-45ad-b5f3-020bdeec964b" providerId="ADAL" clId="{5FF9C1DF-ACDE-4954-A74B-DB6F2B5E4401}"/>
    <pc:docChg chg="modSld">
      <pc:chgData name="Gibson, Thomas" userId="4b42d18a-f5dd-45ad-b5f3-020bdeec964b" providerId="ADAL" clId="{5FF9C1DF-ACDE-4954-A74B-DB6F2B5E4401}" dt="2022-11-17T18:24:44.802" v="0"/>
      <pc:docMkLst>
        <pc:docMk/>
      </pc:docMkLst>
      <pc:sldChg chg="modNotesTx">
        <pc:chgData name="Gibson, Thomas" userId="4b42d18a-f5dd-45ad-b5f3-020bdeec964b" providerId="ADAL" clId="{5FF9C1DF-ACDE-4954-A74B-DB6F2B5E4401}" dt="2022-11-17T18:24:44.802" v="0"/>
        <pc:sldMkLst>
          <pc:docMk/>
          <pc:sldMk cId="2707298434" sldId="311"/>
        </pc:sldMkLst>
      </pc:sldChg>
    </pc:docChg>
  </pc:docChgLst>
  <pc:docChgLst>
    <pc:chgData name="Morby, Zach" userId="30320faa-25f1-4224-bab9-a848c46bfa25" providerId="ADAL" clId="{AE675EC0-BC9A-45BF-AE55-C8939556701F}"/>
    <pc:docChg chg="custSel modSld">
      <pc:chgData name="Morby, Zach" userId="30320faa-25f1-4224-bab9-a848c46bfa25" providerId="ADAL" clId="{AE675EC0-BC9A-45BF-AE55-C8939556701F}" dt="2022-10-28T12:57:52.615" v="7" actId="1076"/>
      <pc:docMkLst>
        <pc:docMk/>
      </pc:docMkLst>
      <pc:sldChg chg="modNotesTx">
        <pc:chgData name="Morby, Zach" userId="30320faa-25f1-4224-bab9-a848c46bfa25" providerId="ADAL" clId="{AE675EC0-BC9A-45BF-AE55-C8939556701F}" dt="2022-10-28T12:57:26.645" v="0"/>
        <pc:sldMkLst>
          <pc:docMk/>
          <pc:sldMk cId="1711352330" sldId="256"/>
        </pc:sldMkLst>
      </pc:sldChg>
      <pc:sldChg chg="addSp delSp modSp mod modAnim modNotesTx">
        <pc:chgData name="Morby, Zach" userId="30320faa-25f1-4224-bab9-a848c46bfa25" providerId="ADAL" clId="{AE675EC0-BC9A-45BF-AE55-C8939556701F}" dt="2022-10-28T12:57:52.615" v="7" actId="1076"/>
        <pc:sldMkLst>
          <pc:docMk/>
          <pc:sldMk cId="3380238284" sldId="273"/>
        </pc:sldMkLst>
        <pc:spChg chg="add del mod">
          <ac:chgData name="Morby, Zach" userId="30320faa-25f1-4224-bab9-a848c46bfa25" providerId="ADAL" clId="{AE675EC0-BC9A-45BF-AE55-C8939556701F}" dt="2022-10-28T12:57:33.840" v="2" actId="478"/>
          <ac:spMkLst>
            <pc:docMk/>
            <pc:sldMk cId="3380238284" sldId="273"/>
            <ac:spMk id="3" creationId="{59AD832D-F5ED-4562-B149-AFDE3F1196E6}"/>
          </ac:spMkLst>
        </pc:spChg>
        <pc:spChg chg="del">
          <ac:chgData name="Morby, Zach" userId="30320faa-25f1-4224-bab9-a848c46bfa25" providerId="ADAL" clId="{AE675EC0-BC9A-45BF-AE55-C8939556701F}" dt="2022-10-28T12:57:32.164" v="1" actId="478"/>
          <ac:spMkLst>
            <pc:docMk/>
            <pc:sldMk cId="3380238284" sldId="273"/>
            <ac:spMk id="4" creationId="{A3560EF0-DF41-40A6-889B-45B12E8526AE}"/>
          </ac:spMkLst>
        </pc:spChg>
        <pc:picChg chg="add mod">
          <ac:chgData name="Morby, Zach" userId="30320faa-25f1-4224-bab9-a848c46bfa25" providerId="ADAL" clId="{AE675EC0-BC9A-45BF-AE55-C8939556701F}" dt="2022-10-28T12:57:52.615" v="7" actId="1076"/>
          <ac:picMkLst>
            <pc:docMk/>
            <pc:sldMk cId="3380238284" sldId="273"/>
            <ac:picMk id="6" creationId="{70E20A34-EBD2-4C41-9470-A2ED75771F61}"/>
          </ac:picMkLst>
        </pc:picChg>
      </pc:sldChg>
    </pc:docChg>
  </pc:docChgLst>
  <pc:docChgLst>
    <pc:chgData name="Costner, Bayley" userId="2a58abfe-bf9e-4cc1-9dde-744d7a979601" providerId="ADAL" clId="{C108918C-EE35-47DB-B2C4-AA9E1A693258}"/>
    <pc:docChg chg="delSld modSld">
      <pc:chgData name="Costner, Bayley" userId="2a58abfe-bf9e-4cc1-9dde-744d7a979601" providerId="ADAL" clId="{C108918C-EE35-47DB-B2C4-AA9E1A693258}" dt="2022-10-19T16:51:20.524" v="159" actId="14826"/>
      <pc:docMkLst>
        <pc:docMk/>
      </pc:docMkLst>
      <pc:sldChg chg="modSp">
        <pc:chgData name="Costner, Bayley" userId="2a58abfe-bf9e-4cc1-9dde-744d7a979601" providerId="ADAL" clId="{C108918C-EE35-47DB-B2C4-AA9E1A693258}" dt="2022-10-19T16:36:04.257" v="0"/>
        <pc:sldMkLst>
          <pc:docMk/>
          <pc:sldMk cId="1711352330" sldId="256"/>
        </pc:sldMkLst>
        <pc:spChg chg="mod">
          <ac:chgData name="Costner, Bayley" userId="2a58abfe-bf9e-4cc1-9dde-744d7a979601" providerId="ADAL" clId="{C108918C-EE35-47DB-B2C4-AA9E1A693258}" dt="2022-10-19T16:36:04.257" v="0"/>
          <ac:spMkLst>
            <pc:docMk/>
            <pc:sldMk cId="1711352330" sldId="256"/>
            <ac:spMk id="3" creationId="{931932A1-7454-4B78-B394-3713697727FA}"/>
          </ac:spMkLst>
        </pc:spChg>
      </pc:sldChg>
      <pc:sldChg chg="modNotes modNotesTx">
        <pc:chgData name="Costner, Bayley" userId="2a58abfe-bf9e-4cc1-9dde-744d7a979601" providerId="ADAL" clId="{C108918C-EE35-47DB-B2C4-AA9E1A693258}" dt="2022-10-19T16:36:11.927" v="12" actId="20577"/>
        <pc:sldMkLst>
          <pc:docMk/>
          <pc:sldMk cId="412258708" sldId="270"/>
        </pc:sldMkLst>
      </pc:sldChg>
      <pc:sldChg chg="modSp modNotes">
        <pc:chgData name="Costner, Bayley" userId="2a58abfe-bf9e-4cc1-9dde-744d7a979601" providerId="ADAL" clId="{C108918C-EE35-47DB-B2C4-AA9E1A693258}" dt="2022-10-19T16:36:04.257" v="0"/>
        <pc:sldMkLst>
          <pc:docMk/>
          <pc:sldMk cId="3380238284" sldId="273"/>
        </pc:sldMkLst>
        <pc:spChg chg="mod">
          <ac:chgData name="Costner, Bayley" userId="2a58abfe-bf9e-4cc1-9dde-744d7a979601" providerId="ADAL" clId="{C108918C-EE35-47DB-B2C4-AA9E1A693258}" dt="2022-10-19T16:36:04.257" v="0"/>
          <ac:spMkLst>
            <pc:docMk/>
            <pc:sldMk cId="3380238284" sldId="273"/>
            <ac:spMk id="4" creationId="{A3560EF0-DF41-40A6-889B-45B12E8526AE}"/>
          </ac:spMkLst>
        </pc:spChg>
      </pc:sldChg>
      <pc:sldChg chg="modSp">
        <pc:chgData name="Costner, Bayley" userId="2a58abfe-bf9e-4cc1-9dde-744d7a979601" providerId="ADAL" clId="{C108918C-EE35-47DB-B2C4-AA9E1A693258}" dt="2022-10-19T16:51:20.524" v="159" actId="14826"/>
        <pc:sldMkLst>
          <pc:docMk/>
          <pc:sldMk cId="3015444443" sldId="277"/>
        </pc:sldMkLst>
        <pc:picChg chg="mod">
          <ac:chgData name="Costner, Bayley" userId="2a58abfe-bf9e-4cc1-9dde-744d7a979601" providerId="ADAL" clId="{C108918C-EE35-47DB-B2C4-AA9E1A693258}" dt="2022-10-19T16:51:20.524" v="159" actId="14826"/>
          <ac:picMkLst>
            <pc:docMk/>
            <pc:sldMk cId="3015444443" sldId="277"/>
            <ac:picMk id="43" creationId="{DD6EEEF3-D319-415F-909E-729107BBC107}"/>
          </ac:picMkLst>
        </pc:picChg>
      </pc:sldChg>
      <pc:sldChg chg="modSp mod modNotes modNotesTx">
        <pc:chgData name="Costner, Bayley" userId="2a58abfe-bf9e-4cc1-9dde-744d7a979601" providerId="ADAL" clId="{C108918C-EE35-47DB-B2C4-AA9E1A693258}" dt="2022-10-19T16:50:55.292" v="158" actId="14826"/>
        <pc:sldMkLst>
          <pc:docMk/>
          <pc:sldMk cId="65851916" sldId="278"/>
        </pc:sldMkLst>
        <pc:spChg chg="mod">
          <ac:chgData name="Costner, Bayley" userId="2a58abfe-bf9e-4cc1-9dde-744d7a979601" providerId="ADAL" clId="{C108918C-EE35-47DB-B2C4-AA9E1A693258}" dt="2022-10-19T16:36:04.257" v="0"/>
          <ac:spMkLst>
            <pc:docMk/>
            <pc:sldMk cId="65851916" sldId="278"/>
            <ac:spMk id="4" creationId="{46BE5F69-E9BC-41C7-BF6B-EB4B224032B2}"/>
          </ac:spMkLst>
        </pc:spChg>
        <pc:spChg chg="mod">
          <ac:chgData name="Costner, Bayley" userId="2a58abfe-bf9e-4cc1-9dde-744d7a979601" providerId="ADAL" clId="{C108918C-EE35-47DB-B2C4-AA9E1A693258}" dt="2022-10-19T16:44:27.512" v="19" actId="20577"/>
          <ac:spMkLst>
            <pc:docMk/>
            <pc:sldMk cId="65851916" sldId="278"/>
            <ac:spMk id="27" creationId="{1CF04D93-3E9C-4C93-BD11-1AB334ECA8EC}"/>
          </ac:spMkLst>
        </pc:spChg>
        <pc:spChg chg="mod">
          <ac:chgData name="Costner, Bayley" userId="2a58abfe-bf9e-4cc1-9dde-744d7a979601" providerId="ADAL" clId="{C108918C-EE35-47DB-B2C4-AA9E1A693258}" dt="2022-10-19T16:44:32.814" v="23" actId="20577"/>
          <ac:spMkLst>
            <pc:docMk/>
            <pc:sldMk cId="65851916" sldId="278"/>
            <ac:spMk id="28" creationId="{4A74CDCB-94E0-4602-A364-BEBAB933C949}"/>
          </ac:spMkLst>
        </pc:spChg>
        <pc:spChg chg="mod">
          <ac:chgData name="Costner, Bayley" userId="2a58abfe-bf9e-4cc1-9dde-744d7a979601" providerId="ADAL" clId="{C108918C-EE35-47DB-B2C4-AA9E1A693258}" dt="2022-10-19T16:44:38.050" v="31" actId="20577"/>
          <ac:spMkLst>
            <pc:docMk/>
            <pc:sldMk cId="65851916" sldId="278"/>
            <ac:spMk id="29" creationId="{C1505505-BB78-40E3-B8B6-4C8BE22EB53C}"/>
          </ac:spMkLst>
        </pc:spChg>
        <pc:spChg chg="mod">
          <ac:chgData name="Costner, Bayley" userId="2a58abfe-bf9e-4cc1-9dde-744d7a979601" providerId="ADAL" clId="{C108918C-EE35-47DB-B2C4-AA9E1A693258}" dt="2022-10-19T16:44:24.021" v="15" actId="20577"/>
          <ac:spMkLst>
            <pc:docMk/>
            <pc:sldMk cId="65851916" sldId="278"/>
            <ac:spMk id="34" creationId="{37703234-D993-4C43-91A3-E55AA7BD1D32}"/>
          </ac:spMkLst>
        </pc:spChg>
        <pc:picChg chg="mod">
          <ac:chgData name="Costner, Bayley" userId="2a58abfe-bf9e-4cc1-9dde-744d7a979601" providerId="ADAL" clId="{C108918C-EE35-47DB-B2C4-AA9E1A693258}" dt="2022-10-19T16:50:46.182" v="157" actId="14826"/>
          <ac:picMkLst>
            <pc:docMk/>
            <pc:sldMk cId="65851916" sldId="278"/>
            <ac:picMk id="23" creationId="{AE1DD9CA-8F8E-43F8-AB52-DC6B3C9FD08B}"/>
          </ac:picMkLst>
        </pc:picChg>
        <pc:picChg chg="mod">
          <ac:chgData name="Costner, Bayley" userId="2a58abfe-bf9e-4cc1-9dde-744d7a979601" providerId="ADAL" clId="{C108918C-EE35-47DB-B2C4-AA9E1A693258}" dt="2022-10-19T16:50:55.292" v="158" actId="14826"/>
          <ac:picMkLst>
            <pc:docMk/>
            <pc:sldMk cId="65851916" sldId="278"/>
            <ac:picMk id="25" creationId="{7133D1E7-FA07-44D0-9EB0-EA49F78B8931}"/>
          </ac:picMkLst>
        </pc:picChg>
      </pc:sldChg>
      <pc:sldChg chg="modNotes">
        <pc:chgData name="Costner, Bayley" userId="2a58abfe-bf9e-4cc1-9dde-744d7a979601" providerId="ADAL" clId="{C108918C-EE35-47DB-B2C4-AA9E1A693258}" dt="2022-10-19T16:36:04.257" v="0"/>
        <pc:sldMkLst>
          <pc:docMk/>
          <pc:sldMk cId="3393598430" sldId="286"/>
        </pc:sldMkLst>
      </pc:sldChg>
      <pc:sldChg chg="del">
        <pc:chgData name="Costner, Bayley" userId="2a58abfe-bf9e-4cc1-9dde-744d7a979601" providerId="ADAL" clId="{C108918C-EE35-47DB-B2C4-AA9E1A693258}" dt="2022-10-19T16:49:28.703" v="154" actId="2696"/>
        <pc:sldMkLst>
          <pc:docMk/>
          <pc:sldMk cId="848908219" sldId="295"/>
        </pc:sldMkLst>
      </pc:sldChg>
      <pc:sldChg chg="del">
        <pc:chgData name="Costner, Bayley" userId="2a58abfe-bf9e-4cc1-9dde-744d7a979601" providerId="ADAL" clId="{C108918C-EE35-47DB-B2C4-AA9E1A693258}" dt="2022-10-19T16:49:28.703" v="154" actId="2696"/>
        <pc:sldMkLst>
          <pc:docMk/>
          <pc:sldMk cId="2857163895" sldId="296"/>
        </pc:sldMkLst>
      </pc:sldChg>
      <pc:sldChg chg="del">
        <pc:chgData name="Costner, Bayley" userId="2a58abfe-bf9e-4cc1-9dde-744d7a979601" providerId="ADAL" clId="{C108918C-EE35-47DB-B2C4-AA9E1A693258}" dt="2022-10-19T16:49:28.703" v="154" actId="2696"/>
        <pc:sldMkLst>
          <pc:docMk/>
          <pc:sldMk cId="2730844521" sldId="297"/>
        </pc:sldMkLst>
      </pc:sldChg>
      <pc:sldChg chg="del">
        <pc:chgData name="Costner, Bayley" userId="2a58abfe-bf9e-4cc1-9dde-744d7a979601" providerId="ADAL" clId="{C108918C-EE35-47DB-B2C4-AA9E1A693258}" dt="2022-10-19T16:49:28.703" v="154" actId="2696"/>
        <pc:sldMkLst>
          <pc:docMk/>
          <pc:sldMk cId="1909763988" sldId="298"/>
        </pc:sldMkLst>
      </pc:sldChg>
      <pc:sldChg chg="del">
        <pc:chgData name="Costner, Bayley" userId="2a58abfe-bf9e-4cc1-9dde-744d7a979601" providerId="ADAL" clId="{C108918C-EE35-47DB-B2C4-AA9E1A693258}" dt="2022-10-19T16:49:28.703" v="154" actId="2696"/>
        <pc:sldMkLst>
          <pc:docMk/>
          <pc:sldMk cId="3656542971" sldId="299"/>
        </pc:sldMkLst>
      </pc:sldChg>
      <pc:sldChg chg="del">
        <pc:chgData name="Costner, Bayley" userId="2a58abfe-bf9e-4cc1-9dde-744d7a979601" providerId="ADAL" clId="{C108918C-EE35-47DB-B2C4-AA9E1A693258}" dt="2022-10-19T16:49:28.703" v="154" actId="2696"/>
        <pc:sldMkLst>
          <pc:docMk/>
          <pc:sldMk cId="1174635175" sldId="300"/>
        </pc:sldMkLst>
      </pc:sldChg>
      <pc:sldChg chg="modSp">
        <pc:chgData name="Costner, Bayley" userId="2a58abfe-bf9e-4cc1-9dde-744d7a979601" providerId="ADAL" clId="{C108918C-EE35-47DB-B2C4-AA9E1A693258}" dt="2022-10-19T16:36:04.257" v="0"/>
        <pc:sldMkLst>
          <pc:docMk/>
          <pc:sldMk cId="1002511331" sldId="302"/>
        </pc:sldMkLst>
        <pc:spChg chg="mod">
          <ac:chgData name="Costner, Bayley" userId="2a58abfe-bf9e-4cc1-9dde-744d7a979601" providerId="ADAL" clId="{C108918C-EE35-47DB-B2C4-AA9E1A693258}" dt="2022-10-19T16:36:04.257" v="0"/>
          <ac:spMkLst>
            <pc:docMk/>
            <pc:sldMk cId="1002511331" sldId="302"/>
            <ac:spMk id="4" creationId="{46BE5F69-E9BC-41C7-BF6B-EB4B224032B2}"/>
          </ac:spMkLst>
        </pc:spChg>
      </pc:sldChg>
    </pc:docChg>
  </pc:docChgLst>
  <pc:docChgLst>
    <pc:chgData name="Sheth, Rohan" userId="0b6da9f0-4e13-4f6a-80ee-55c9a7700dcb" providerId="ADAL" clId="{02292114-71FF-4648-8D01-D6716F3FDD41}"/>
    <pc:docChg chg="custSel modSld">
      <pc:chgData name="Sheth, Rohan" userId="0b6da9f0-4e13-4f6a-80ee-55c9a7700dcb" providerId="ADAL" clId="{02292114-71FF-4648-8D01-D6716F3FDD41}" dt="2022-12-07T21:01:43.123" v="27"/>
      <pc:docMkLst>
        <pc:docMk/>
      </pc:docMkLst>
      <pc:sldChg chg="modNotesTx">
        <pc:chgData name="Sheth, Rohan" userId="0b6da9f0-4e13-4f6a-80ee-55c9a7700dcb" providerId="ADAL" clId="{02292114-71FF-4648-8D01-D6716F3FDD41}" dt="2022-11-07T19:45:37.205" v="25" actId="20577"/>
        <pc:sldMkLst>
          <pc:docMk/>
          <pc:sldMk cId="65851916" sldId="278"/>
        </pc:sldMkLst>
      </pc:sldChg>
      <pc:sldChg chg="addSp delSp modSp mod">
        <pc:chgData name="Sheth, Rohan" userId="0b6da9f0-4e13-4f6a-80ee-55c9a7700dcb" providerId="ADAL" clId="{02292114-71FF-4648-8D01-D6716F3FDD41}" dt="2022-12-07T21:01:43.123" v="27"/>
        <pc:sldMkLst>
          <pc:docMk/>
          <pc:sldMk cId="1887143714" sldId="306"/>
        </pc:sldMkLst>
        <pc:picChg chg="del">
          <ac:chgData name="Sheth, Rohan" userId="0b6da9f0-4e13-4f6a-80ee-55c9a7700dcb" providerId="ADAL" clId="{02292114-71FF-4648-8D01-D6716F3FDD41}" dt="2022-12-07T21:01:42.569" v="26" actId="478"/>
          <ac:picMkLst>
            <pc:docMk/>
            <pc:sldMk cId="1887143714" sldId="306"/>
            <ac:picMk id="3" creationId="{D82025A8-C9E6-4796-9C09-8C2D1EE75679}"/>
          </ac:picMkLst>
        </pc:picChg>
        <pc:picChg chg="add mod">
          <ac:chgData name="Sheth, Rohan" userId="0b6da9f0-4e13-4f6a-80ee-55c9a7700dcb" providerId="ADAL" clId="{02292114-71FF-4648-8D01-D6716F3FDD41}" dt="2022-12-07T21:01:43.123" v="27"/>
          <ac:picMkLst>
            <pc:docMk/>
            <pc:sldMk cId="1887143714" sldId="306"/>
            <ac:picMk id="11" creationId="{9331583B-959D-43F7-AB17-0E0E1A64B382}"/>
          </ac:picMkLst>
        </pc:picChg>
      </pc:sldChg>
    </pc:docChg>
  </pc:docChgLst>
  <pc:docChgLst>
    <pc:chgData name="Cicone, Laura" userId="d60addc7-6562-4f44-a0de-68d71e52773b" providerId="ADAL" clId="{A0C2673D-1B5A-4B92-8EFA-FA50C55B2E26}"/>
    <pc:docChg chg="undo custSel addSld delSld modSld sldOrd">
      <pc:chgData name="Cicone, Laura" userId="d60addc7-6562-4f44-a0de-68d71e52773b" providerId="ADAL" clId="{A0C2673D-1B5A-4B92-8EFA-FA50C55B2E26}" dt="2022-11-15T18:43:51.434" v="15" actId="47"/>
      <pc:docMkLst>
        <pc:docMk/>
      </pc:docMkLst>
      <pc:sldChg chg="del">
        <pc:chgData name="Cicone, Laura" userId="d60addc7-6562-4f44-a0de-68d71e52773b" providerId="ADAL" clId="{A0C2673D-1B5A-4B92-8EFA-FA50C55B2E26}" dt="2022-10-25T16:04:41.303" v="3" actId="47"/>
        <pc:sldMkLst>
          <pc:docMk/>
          <pc:sldMk cId="4081035233" sldId="259"/>
        </pc:sldMkLst>
      </pc:sldChg>
      <pc:sldChg chg="del ord">
        <pc:chgData name="Cicone, Laura" userId="d60addc7-6562-4f44-a0de-68d71e52773b" providerId="ADAL" clId="{A0C2673D-1B5A-4B92-8EFA-FA50C55B2E26}" dt="2022-11-15T18:43:51.434" v="15" actId="47"/>
        <pc:sldMkLst>
          <pc:docMk/>
          <pc:sldMk cId="3476258832" sldId="266"/>
        </pc:sldMkLst>
      </pc:sldChg>
      <pc:sldChg chg="modNotesTx">
        <pc:chgData name="Cicone, Laura" userId="d60addc7-6562-4f44-a0de-68d71e52773b" providerId="ADAL" clId="{A0C2673D-1B5A-4B92-8EFA-FA50C55B2E26}" dt="2022-11-15T18:43:19.898" v="9"/>
        <pc:sldMkLst>
          <pc:docMk/>
          <pc:sldMk cId="3380238284" sldId="273"/>
        </pc:sldMkLst>
      </pc:sldChg>
      <pc:sldChg chg="del">
        <pc:chgData name="Cicone, Laura" userId="d60addc7-6562-4f44-a0de-68d71e52773b" providerId="ADAL" clId="{A0C2673D-1B5A-4B92-8EFA-FA50C55B2E26}" dt="2022-11-15T18:43:51.434" v="15" actId="47"/>
        <pc:sldMkLst>
          <pc:docMk/>
          <pc:sldMk cId="1102559366" sldId="274"/>
        </pc:sldMkLst>
      </pc:sldChg>
      <pc:sldChg chg="del">
        <pc:chgData name="Cicone, Laura" userId="d60addc7-6562-4f44-a0de-68d71e52773b" providerId="ADAL" clId="{A0C2673D-1B5A-4B92-8EFA-FA50C55B2E26}" dt="2022-11-15T18:42:54.291" v="5" actId="47"/>
        <pc:sldMkLst>
          <pc:docMk/>
          <pc:sldMk cId="3393598430" sldId="286"/>
        </pc:sldMkLst>
      </pc:sldChg>
      <pc:sldChg chg="del">
        <pc:chgData name="Cicone, Laura" userId="d60addc7-6562-4f44-a0de-68d71e52773b" providerId="ADAL" clId="{A0C2673D-1B5A-4B92-8EFA-FA50C55B2E26}" dt="2022-11-15T18:43:51.434" v="15" actId="47"/>
        <pc:sldMkLst>
          <pc:docMk/>
          <pc:sldMk cId="232077404" sldId="288"/>
        </pc:sldMkLst>
      </pc:sldChg>
      <pc:sldChg chg="del">
        <pc:chgData name="Cicone, Laura" userId="d60addc7-6562-4f44-a0de-68d71e52773b" providerId="ADAL" clId="{A0C2673D-1B5A-4B92-8EFA-FA50C55B2E26}" dt="2022-11-15T18:43:51.434" v="15" actId="47"/>
        <pc:sldMkLst>
          <pc:docMk/>
          <pc:sldMk cId="536406714" sldId="289"/>
        </pc:sldMkLst>
      </pc:sldChg>
      <pc:sldChg chg="del">
        <pc:chgData name="Cicone, Laura" userId="d60addc7-6562-4f44-a0de-68d71e52773b" providerId="ADAL" clId="{A0C2673D-1B5A-4B92-8EFA-FA50C55B2E26}" dt="2022-11-15T18:43:29.882" v="10" actId="47"/>
        <pc:sldMkLst>
          <pc:docMk/>
          <pc:sldMk cId="291782386" sldId="301"/>
        </pc:sldMkLst>
      </pc:sldChg>
      <pc:sldChg chg="modSp mod">
        <pc:chgData name="Cicone, Laura" userId="d60addc7-6562-4f44-a0de-68d71e52773b" providerId="ADAL" clId="{A0C2673D-1B5A-4B92-8EFA-FA50C55B2E26}" dt="2022-10-20T13:00:55.684" v="1" actId="20577"/>
        <pc:sldMkLst>
          <pc:docMk/>
          <pc:sldMk cId="1002511331" sldId="302"/>
        </pc:sldMkLst>
        <pc:spChg chg="mod">
          <ac:chgData name="Cicone, Laura" userId="d60addc7-6562-4f44-a0de-68d71e52773b" providerId="ADAL" clId="{A0C2673D-1B5A-4B92-8EFA-FA50C55B2E26}" dt="2022-10-20T13:00:55.684" v="1" actId="20577"/>
          <ac:spMkLst>
            <pc:docMk/>
            <pc:sldMk cId="1002511331" sldId="302"/>
            <ac:spMk id="4" creationId="{46BE5F69-E9BC-41C7-BF6B-EB4B224032B2}"/>
          </ac:spMkLst>
        </pc:spChg>
      </pc:sldChg>
      <pc:sldChg chg="del">
        <pc:chgData name="Cicone, Laura" userId="d60addc7-6562-4f44-a0de-68d71e52773b" providerId="ADAL" clId="{A0C2673D-1B5A-4B92-8EFA-FA50C55B2E26}" dt="2022-11-15T18:42:43.681" v="4" actId="47"/>
        <pc:sldMkLst>
          <pc:docMk/>
          <pc:sldMk cId="1875973025" sldId="304"/>
        </pc:sldMkLst>
      </pc:sldChg>
      <pc:sldChg chg="add">
        <pc:chgData name="Cicone, Laura" userId="d60addc7-6562-4f44-a0de-68d71e52773b" providerId="ADAL" clId="{A0C2673D-1B5A-4B92-8EFA-FA50C55B2E26}" dt="2022-10-25T16:04:37.871" v="2"/>
        <pc:sldMkLst>
          <pc:docMk/>
          <pc:sldMk cId="1887143714" sldId="306"/>
        </pc:sldMkLst>
      </pc:sldChg>
      <pc:sldChg chg="modNotesTx">
        <pc:chgData name="Cicone, Laura" userId="d60addc7-6562-4f44-a0de-68d71e52773b" providerId="ADAL" clId="{A0C2673D-1B5A-4B92-8EFA-FA50C55B2E26}" dt="2022-11-15T18:43:02.889" v="7" actId="20577"/>
        <pc:sldMkLst>
          <pc:docMk/>
          <pc:sldMk cId="1377406268"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Immokalee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Immokalee Regional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Immokalee Regional Airport created 272 jobs earning $15.2 million in payroll, contributed $24.6 million in value added, and generated a total economic impact (output) of $50.3 million.</a:t>
            </a:r>
          </a:p>
          <a:p>
            <a:endParaRPr lang="en-US" dirty="0"/>
          </a:p>
          <a:p>
            <a:r>
              <a:rPr lang="en-US" dirty="0"/>
              <a:t>This includes direct impacts of 139 jobs earning $8.0 million in payroll, contributing $12.0 million in value added, and generating a total economic impact (output) of $26.8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133 jobs earning $</a:t>
            </a:r>
            <a:r>
              <a:rPr lang="en-US"/>
              <a:t>7.2 million </a:t>
            </a:r>
            <a:r>
              <a:rPr lang="en-US" dirty="0"/>
              <a:t>in payroll, contributing $</a:t>
            </a:r>
            <a:r>
              <a:rPr lang="en-US"/>
              <a:t>12.6 million </a:t>
            </a:r>
            <a:r>
              <a:rPr lang="en-US" dirty="0"/>
              <a:t>in value added, and generating a total economic impact (output) of $</a:t>
            </a:r>
            <a:r>
              <a:rPr lang="en-US"/>
              <a:t>23.5 million.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Immokalee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Immokalee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9331583B-959D-43F7-AB17-0E0E1A64B38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887143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029841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77406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Immokalee Regional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Immokalee Regional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$15.2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323439"/>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3200" b="1" dirty="0">
                <a:solidFill>
                  <a:schemeClr val="accent6">
                    <a:lumMod val="75000"/>
                  </a:schemeClr>
                </a:solidFill>
                <a:latin typeface="Arial" panose="020B0604020202020204" pitchFamily="34" charset="0"/>
                <a:cs typeface="Arial" panose="020B0604020202020204" pitchFamily="34" charset="0"/>
              </a:rPr>
              <a:t>M</a:t>
            </a:r>
            <a:r>
              <a:rPr lang="en-US" sz="2500" b="1" dirty="0">
                <a:solidFill>
                  <a:schemeClr val="accent6">
                    <a:lumMod val="75000"/>
                  </a:schemeClr>
                </a:solidFill>
                <a:latin typeface="Arial" panose="020B0604020202020204" pitchFamily="34" charset="0"/>
                <a:cs typeface="Arial" panose="020B0604020202020204" pitchFamily="34" charset="0"/>
              </a:rPr>
              <a:t>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$50.3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272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IMM">
            <a:hlinkClick r:id="" action="ppaction://media"/>
            <a:extLst>
              <a:ext uri="{FF2B5EF4-FFF2-40B4-BE49-F238E27FC236}">
                <a16:creationId xmlns:a16="http://schemas.microsoft.com/office/drawing/2014/main" id="{70E20A34-EBD2-4C41-9470-A2ED75771F61}"/>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19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430085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0029836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707298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810228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1383731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Immokalee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Immokalee Regional Airport’s Total Economic Impact</vt:lpstr>
      <vt:lpstr>On-Airport Impacts</vt:lpstr>
      <vt:lpstr>Visitor Spending Impacts (Off-Airport)</vt:lpstr>
      <vt:lpstr>Airport Economic Impact Results</vt:lpstr>
      <vt:lpstr>TOTAL Immokalee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2022-12-07T21:01:45Z</dcterms:modified>
</cp:coreProperties>
</file>