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6"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D60505B-2B5D-45E4-8871-1A94BB327175}" v="1" dt="2022-12-07T20:49:59.08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06" autoAdjust="0"/>
  </p:normalViewPr>
  <p:slideViewPr>
    <p:cSldViewPr snapToGrid="0">
      <p:cViewPr varScale="1">
        <p:scale>
          <a:sx n="95" d="100"/>
          <a:sy n="95" d="100"/>
        </p:scale>
        <p:origin x="109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rry, Meg" userId="52abaa17-2ab0-4519-8e41-45b524f6a3b3" providerId="ADAL" clId="{F332E1DC-484B-440C-8937-48CCA91D18A9}"/>
    <pc:docChg chg="modSld">
      <pc:chgData name="Merry, Meg" userId="52abaa17-2ab0-4519-8e41-45b524f6a3b3" providerId="ADAL" clId="{F332E1DC-484B-440C-8937-48CCA91D18A9}" dt="2022-11-08T18:27:51.169" v="3" actId="18131"/>
      <pc:docMkLst>
        <pc:docMk/>
      </pc:docMkLst>
      <pc:sldChg chg="modSp mod">
        <pc:chgData name="Merry, Meg" userId="52abaa17-2ab0-4519-8e41-45b524f6a3b3" providerId="ADAL" clId="{F332E1DC-484B-440C-8937-48CCA91D18A9}" dt="2022-11-08T18:27:30.205" v="1" actId="255"/>
        <pc:sldMkLst>
          <pc:docMk/>
          <pc:sldMk cId="1102559366" sldId="274"/>
        </pc:sldMkLst>
        <pc:spChg chg="mod">
          <ac:chgData name="Merry, Meg" userId="52abaa17-2ab0-4519-8e41-45b524f6a3b3" providerId="ADAL" clId="{F332E1DC-484B-440C-8937-48CCA91D18A9}" dt="2022-11-08T18:27:30.205" v="1" actId="255"/>
          <ac:spMkLst>
            <pc:docMk/>
            <pc:sldMk cId="1102559366" sldId="274"/>
            <ac:spMk id="44" creationId="{E46410AA-9335-4C3E-AEEE-43614C70E64D}"/>
          </ac:spMkLst>
        </pc:spChg>
      </pc:sldChg>
      <pc:sldChg chg="modSp mod">
        <pc:chgData name="Merry, Meg" userId="52abaa17-2ab0-4519-8e41-45b524f6a3b3" providerId="ADAL" clId="{F332E1DC-484B-440C-8937-48CCA91D18A9}" dt="2022-11-08T18:27:51.169" v="3" actId="18131"/>
        <pc:sldMkLst>
          <pc:docMk/>
          <pc:sldMk cId="65851916" sldId="278"/>
        </pc:sldMkLst>
        <pc:picChg chg="mod modCrop">
          <ac:chgData name="Merry, Meg" userId="52abaa17-2ab0-4519-8e41-45b524f6a3b3" providerId="ADAL" clId="{F332E1DC-484B-440C-8937-48CCA91D18A9}" dt="2022-11-08T18:27:51.169" v="3" actId="18131"/>
          <ac:picMkLst>
            <pc:docMk/>
            <pc:sldMk cId="65851916" sldId="278"/>
            <ac:picMk id="25" creationId="{7133D1E7-FA07-44D0-9EB0-EA49F78B8931}"/>
          </ac:picMkLst>
        </pc:picChg>
      </pc:sldChg>
      <pc:sldChg chg="modSp mod">
        <pc:chgData name="Merry, Meg" userId="52abaa17-2ab0-4519-8e41-45b524f6a3b3" providerId="ADAL" clId="{F332E1DC-484B-440C-8937-48CCA91D18A9}" dt="2022-11-08T18:27:35.047" v="2" actId="255"/>
        <pc:sldMkLst>
          <pc:docMk/>
          <pc:sldMk cId="2857163895" sldId="296"/>
        </pc:sldMkLst>
        <pc:spChg chg="mod">
          <ac:chgData name="Merry, Meg" userId="52abaa17-2ab0-4519-8e41-45b524f6a3b3" providerId="ADAL" clId="{F332E1DC-484B-440C-8937-48CCA91D18A9}" dt="2022-11-08T18:27:35.047" v="2" actId="255"/>
          <ac:spMkLst>
            <pc:docMk/>
            <pc:sldMk cId="2857163895" sldId="296"/>
            <ac:spMk id="34" creationId="{49BEB672-5087-49D5-925B-410D7FCB2E0D}"/>
          </ac:spMkLst>
        </pc:spChg>
      </pc:sldChg>
      <pc:sldChg chg="modSp mod">
        <pc:chgData name="Merry, Meg" userId="52abaa17-2ab0-4519-8e41-45b524f6a3b3" providerId="ADAL" clId="{F332E1DC-484B-440C-8937-48CCA91D18A9}" dt="2022-11-08T18:27:22.292" v="0" actId="20577"/>
        <pc:sldMkLst>
          <pc:docMk/>
          <pc:sldMk cId="1002511331" sldId="302"/>
        </pc:sldMkLst>
        <pc:spChg chg="mod">
          <ac:chgData name="Merry, Meg" userId="52abaa17-2ab0-4519-8e41-45b524f6a3b3" providerId="ADAL" clId="{F332E1DC-484B-440C-8937-48CCA91D18A9}" dt="2022-11-08T18:27:22.292" v="0" actId="20577"/>
          <ac:spMkLst>
            <pc:docMk/>
            <pc:sldMk cId="1002511331" sldId="302"/>
            <ac:spMk id="4" creationId="{46BE5F69-E9BC-41C7-BF6B-EB4B224032B2}"/>
          </ac:spMkLst>
        </pc:spChg>
      </pc:sldChg>
    </pc:docChg>
  </pc:docChgLst>
  <pc:docChgLst>
    <pc:chgData name="Cicone, Laura" userId="d60addc7-6562-4f44-a0de-68d71e52773b" providerId="ADAL" clId="{BB5111E1-720E-40E7-883C-B9617C040A83}"/>
    <pc:docChg chg="addSld delSld modSld">
      <pc:chgData name="Cicone, Laura" userId="d60addc7-6562-4f44-a0de-68d71e52773b" providerId="ADAL" clId="{BB5111E1-720E-40E7-883C-B9617C040A83}" dt="2022-11-15T13:53:33.970" v="443" actId="47"/>
      <pc:docMkLst>
        <pc:docMk/>
      </pc:docMkLst>
      <pc:sldChg chg="modSp mod">
        <pc:chgData name="Cicone, Laura" userId="d60addc7-6562-4f44-a0de-68d71e52773b" providerId="ADAL" clId="{BB5111E1-720E-40E7-883C-B9617C040A83}" dt="2022-10-18T17:56:31.663" v="15" actId="20577"/>
        <pc:sldMkLst>
          <pc:docMk/>
          <pc:sldMk cId="1711352330" sldId="256"/>
        </pc:sldMkLst>
        <pc:spChg chg="mod">
          <ac:chgData name="Cicone, Laura" userId="d60addc7-6562-4f44-a0de-68d71e52773b" providerId="ADAL" clId="{BB5111E1-720E-40E7-883C-B9617C040A83}" dt="2022-10-18T17:56:31.663" v="15" actId="20577"/>
          <ac:spMkLst>
            <pc:docMk/>
            <pc:sldMk cId="1711352330" sldId="256"/>
            <ac:spMk id="3" creationId="{931932A1-7454-4B78-B394-3713697727FA}"/>
          </ac:spMkLst>
        </pc:spChg>
      </pc:sldChg>
      <pc:sldChg chg="del">
        <pc:chgData name="Cicone, Laura" userId="d60addc7-6562-4f44-a0de-68d71e52773b" providerId="ADAL" clId="{BB5111E1-720E-40E7-883C-B9617C040A83}" dt="2022-10-25T14:56:58.445" v="413" actId="47"/>
        <pc:sldMkLst>
          <pc:docMk/>
          <pc:sldMk cId="4081035233" sldId="259"/>
        </pc:sldMkLst>
      </pc:sldChg>
      <pc:sldChg chg="del">
        <pc:chgData name="Cicone, Laura" userId="d60addc7-6562-4f44-a0de-68d71e52773b" providerId="ADAL" clId="{BB5111E1-720E-40E7-883C-B9617C040A83}" dt="2022-11-15T13:53:33.970" v="443" actId="47"/>
        <pc:sldMkLst>
          <pc:docMk/>
          <pc:sldMk cId="3476258832" sldId="266"/>
        </pc:sldMkLst>
      </pc:sldChg>
      <pc:sldChg chg="modNotesTx">
        <pc:chgData name="Cicone, Laura" userId="d60addc7-6562-4f44-a0de-68d71e52773b" providerId="ADAL" clId="{BB5111E1-720E-40E7-883C-B9617C040A83}" dt="2022-10-18T17:57:14.166" v="118" actId="20577"/>
        <pc:sldMkLst>
          <pc:docMk/>
          <pc:sldMk cId="412258708" sldId="270"/>
        </pc:sldMkLst>
      </pc:sldChg>
      <pc:sldChg chg="modSp mod modNotesTx">
        <pc:chgData name="Cicone, Laura" userId="d60addc7-6562-4f44-a0de-68d71e52773b" providerId="ADAL" clId="{BB5111E1-720E-40E7-883C-B9617C040A83}" dt="2022-11-15T13:53:10.232" v="441" actId="20577"/>
        <pc:sldMkLst>
          <pc:docMk/>
          <pc:sldMk cId="3380238284" sldId="273"/>
        </pc:sldMkLst>
        <pc:spChg chg="mod">
          <ac:chgData name="Cicone, Laura" userId="d60addc7-6562-4f44-a0de-68d71e52773b" providerId="ADAL" clId="{BB5111E1-720E-40E7-883C-B9617C040A83}" dt="2022-10-18T18:02:43.959" v="376" actId="20577"/>
          <ac:spMkLst>
            <pc:docMk/>
            <pc:sldMk cId="3380238284" sldId="273"/>
            <ac:spMk id="4" creationId="{A3560EF0-DF41-40A6-889B-45B12E8526AE}"/>
          </ac:spMkLst>
        </pc:spChg>
      </pc:sldChg>
      <pc:sldChg chg="del">
        <pc:chgData name="Cicone, Laura" userId="d60addc7-6562-4f44-a0de-68d71e52773b" providerId="ADAL" clId="{BB5111E1-720E-40E7-883C-B9617C040A83}" dt="2022-11-15T13:53:33.970" v="443" actId="47"/>
        <pc:sldMkLst>
          <pc:docMk/>
          <pc:sldMk cId="1102559366" sldId="274"/>
        </pc:sldMkLst>
      </pc:sldChg>
      <pc:sldChg chg="del">
        <pc:chgData name="Cicone, Laura" userId="d60addc7-6562-4f44-a0de-68d71e52773b" providerId="ADAL" clId="{BB5111E1-720E-40E7-883C-B9617C040A83}" dt="2022-10-18T18:03:01.215" v="409" actId="2696"/>
        <pc:sldMkLst>
          <pc:docMk/>
          <pc:sldMk cId="3015444443" sldId="277"/>
        </pc:sldMkLst>
      </pc:sldChg>
      <pc:sldChg chg="modSp mod modNotesTx">
        <pc:chgData name="Cicone, Laura" userId="d60addc7-6562-4f44-a0de-68d71e52773b" providerId="ADAL" clId="{BB5111E1-720E-40E7-883C-B9617C040A83}" dt="2022-10-18T18:02:12.551" v="349" actId="20577"/>
        <pc:sldMkLst>
          <pc:docMk/>
          <pc:sldMk cId="65851916" sldId="278"/>
        </pc:sldMkLst>
        <pc:spChg chg="mod">
          <ac:chgData name="Cicone, Laura" userId="d60addc7-6562-4f44-a0de-68d71e52773b" providerId="ADAL" clId="{BB5111E1-720E-40E7-883C-B9617C040A83}" dt="2022-10-18T17:57:27.990" v="145" actId="20577"/>
          <ac:spMkLst>
            <pc:docMk/>
            <pc:sldMk cId="65851916" sldId="278"/>
            <ac:spMk id="4" creationId="{46BE5F69-E9BC-41C7-BF6B-EB4B224032B2}"/>
          </ac:spMkLst>
        </pc:spChg>
        <pc:spChg chg="mod">
          <ac:chgData name="Cicone, Laura" userId="d60addc7-6562-4f44-a0de-68d71e52773b" providerId="ADAL" clId="{BB5111E1-720E-40E7-883C-B9617C040A83}" dt="2022-10-18T17:59:19.574" v="159" actId="20577"/>
          <ac:spMkLst>
            <pc:docMk/>
            <pc:sldMk cId="65851916" sldId="278"/>
            <ac:spMk id="27" creationId="{1CF04D93-3E9C-4C93-BD11-1AB334ECA8EC}"/>
          </ac:spMkLst>
        </pc:spChg>
        <pc:spChg chg="mod">
          <ac:chgData name="Cicone, Laura" userId="d60addc7-6562-4f44-a0de-68d71e52773b" providerId="ADAL" clId="{BB5111E1-720E-40E7-883C-B9617C040A83}" dt="2022-10-18T17:59:26.755" v="166" actId="20577"/>
          <ac:spMkLst>
            <pc:docMk/>
            <pc:sldMk cId="65851916" sldId="278"/>
            <ac:spMk id="28" creationId="{4A74CDCB-94E0-4602-A364-BEBAB933C949}"/>
          </ac:spMkLst>
        </pc:spChg>
        <pc:spChg chg="mod">
          <ac:chgData name="Cicone, Laura" userId="d60addc7-6562-4f44-a0de-68d71e52773b" providerId="ADAL" clId="{BB5111E1-720E-40E7-883C-B9617C040A83}" dt="2022-10-18T17:59:34.387" v="174" actId="20577"/>
          <ac:spMkLst>
            <pc:docMk/>
            <pc:sldMk cId="65851916" sldId="278"/>
            <ac:spMk id="29" creationId="{C1505505-BB78-40E3-B8B6-4C8BE22EB53C}"/>
          </ac:spMkLst>
        </pc:spChg>
        <pc:spChg chg="mod">
          <ac:chgData name="Cicone, Laura" userId="d60addc7-6562-4f44-a0de-68d71e52773b" providerId="ADAL" clId="{BB5111E1-720E-40E7-883C-B9617C040A83}" dt="2022-10-18T17:59:11.558" v="152" actId="20577"/>
          <ac:spMkLst>
            <pc:docMk/>
            <pc:sldMk cId="65851916" sldId="278"/>
            <ac:spMk id="34" creationId="{37703234-D993-4C43-91A3-E55AA7BD1D32}"/>
          </ac:spMkLst>
        </pc:spChg>
        <pc:picChg chg="mod">
          <ac:chgData name="Cicone, Laura" userId="d60addc7-6562-4f44-a0de-68d71e52773b" providerId="ADAL" clId="{BB5111E1-720E-40E7-883C-B9617C040A83}" dt="2022-10-18T17:58:48.725" v="146" actId="14826"/>
          <ac:picMkLst>
            <pc:docMk/>
            <pc:sldMk cId="65851916" sldId="278"/>
            <ac:picMk id="23" creationId="{AE1DD9CA-8F8E-43F8-AB52-DC6B3C9FD08B}"/>
          </ac:picMkLst>
        </pc:picChg>
        <pc:picChg chg="mod">
          <ac:chgData name="Cicone, Laura" userId="d60addc7-6562-4f44-a0de-68d71e52773b" providerId="ADAL" clId="{BB5111E1-720E-40E7-883C-B9617C040A83}" dt="2022-10-18T17:58:54.467" v="147" actId="14826"/>
          <ac:picMkLst>
            <pc:docMk/>
            <pc:sldMk cId="65851916" sldId="278"/>
            <ac:picMk id="25" creationId="{7133D1E7-FA07-44D0-9EB0-EA49F78B8931}"/>
          </ac:picMkLst>
        </pc:picChg>
      </pc:sldChg>
      <pc:sldChg chg="del modNotesTx">
        <pc:chgData name="Cicone, Laura" userId="d60addc7-6562-4f44-a0de-68d71e52773b" providerId="ADAL" clId="{BB5111E1-720E-40E7-883C-B9617C040A83}" dt="2022-11-15T13:52:44.454" v="415" actId="47"/>
        <pc:sldMkLst>
          <pc:docMk/>
          <pc:sldMk cId="3393598430" sldId="286"/>
        </pc:sldMkLst>
      </pc:sldChg>
      <pc:sldChg chg="del">
        <pc:chgData name="Cicone, Laura" userId="d60addc7-6562-4f44-a0de-68d71e52773b" providerId="ADAL" clId="{BB5111E1-720E-40E7-883C-B9617C040A83}" dt="2022-11-15T13:53:33.970" v="443" actId="47"/>
        <pc:sldMkLst>
          <pc:docMk/>
          <pc:sldMk cId="232077404" sldId="288"/>
        </pc:sldMkLst>
      </pc:sldChg>
      <pc:sldChg chg="del">
        <pc:chgData name="Cicone, Laura" userId="d60addc7-6562-4f44-a0de-68d71e52773b" providerId="ADAL" clId="{BB5111E1-720E-40E7-883C-B9617C040A83}" dt="2022-11-15T13:53:33.970" v="443" actId="47"/>
        <pc:sldMkLst>
          <pc:docMk/>
          <pc:sldMk cId="536406714" sldId="289"/>
        </pc:sldMkLst>
      </pc:sldChg>
      <pc:sldChg chg="del">
        <pc:chgData name="Cicone, Laura" userId="d60addc7-6562-4f44-a0de-68d71e52773b" providerId="ADAL" clId="{BB5111E1-720E-40E7-883C-B9617C040A83}" dt="2022-10-18T18:03:01.215" v="409" actId="2696"/>
        <pc:sldMkLst>
          <pc:docMk/>
          <pc:sldMk cId="848908219" sldId="295"/>
        </pc:sldMkLst>
      </pc:sldChg>
      <pc:sldChg chg="modSp">
        <pc:chgData name="Cicone, Laura" userId="d60addc7-6562-4f44-a0de-68d71e52773b" providerId="ADAL" clId="{BB5111E1-720E-40E7-883C-B9617C040A83}" dt="2022-10-18T18:03:14.923" v="411" actId="14826"/>
        <pc:sldMkLst>
          <pc:docMk/>
          <pc:sldMk cId="2857163895" sldId="296"/>
        </pc:sldMkLst>
        <pc:picChg chg="mod">
          <ac:chgData name="Cicone, Laura" userId="d60addc7-6562-4f44-a0de-68d71e52773b" providerId="ADAL" clId="{BB5111E1-720E-40E7-883C-B9617C040A83}" dt="2022-10-18T18:03:14.923" v="411" actId="14826"/>
          <ac:picMkLst>
            <pc:docMk/>
            <pc:sldMk cId="2857163895" sldId="296"/>
            <ac:picMk id="24" creationId="{7EF00931-2EC4-4D40-B729-71BD2CF64771}"/>
          </ac:picMkLst>
        </pc:picChg>
      </pc:sldChg>
      <pc:sldChg chg="del">
        <pc:chgData name="Cicone, Laura" userId="d60addc7-6562-4f44-a0de-68d71e52773b" providerId="ADAL" clId="{BB5111E1-720E-40E7-883C-B9617C040A83}" dt="2022-10-18T18:03:08.311" v="410" actId="2696"/>
        <pc:sldMkLst>
          <pc:docMk/>
          <pc:sldMk cId="2730844521" sldId="297"/>
        </pc:sldMkLst>
      </pc:sldChg>
      <pc:sldChg chg="del">
        <pc:chgData name="Cicone, Laura" userId="d60addc7-6562-4f44-a0de-68d71e52773b" providerId="ADAL" clId="{BB5111E1-720E-40E7-883C-B9617C040A83}" dt="2022-10-18T18:03:08.311" v="410" actId="2696"/>
        <pc:sldMkLst>
          <pc:docMk/>
          <pc:sldMk cId="1909763988" sldId="298"/>
        </pc:sldMkLst>
      </pc:sldChg>
      <pc:sldChg chg="del">
        <pc:chgData name="Cicone, Laura" userId="d60addc7-6562-4f44-a0de-68d71e52773b" providerId="ADAL" clId="{BB5111E1-720E-40E7-883C-B9617C040A83}" dt="2022-10-18T18:03:08.311" v="410" actId="2696"/>
        <pc:sldMkLst>
          <pc:docMk/>
          <pc:sldMk cId="3656542971" sldId="299"/>
        </pc:sldMkLst>
      </pc:sldChg>
      <pc:sldChg chg="del">
        <pc:chgData name="Cicone, Laura" userId="d60addc7-6562-4f44-a0de-68d71e52773b" providerId="ADAL" clId="{BB5111E1-720E-40E7-883C-B9617C040A83}" dt="2022-10-18T18:03:08.311" v="410" actId="2696"/>
        <pc:sldMkLst>
          <pc:docMk/>
          <pc:sldMk cId="1174635175" sldId="300"/>
        </pc:sldMkLst>
      </pc:sldChg>
      <pc:sldChg chg="del">
        <pc:chgData name="Cicone, Laura" userId="d60addc7-6562-4f44-a0de-68d71e52773b" providerId="ADAL" clId="{BB5111E1-720E-40E7-883C-B9617C040A83}" dt="2022-11-15T13:53:18.565" v="442" actId="47"/>
        <pc:sldMkLst>
          <pc:docMk/>
          <pc:sldMk cId="291782386" sldId="301"/>
        </pc:sldMkLst>
      </pc:sldChg>
      <pc:sldChg chg="modSp mod">
        <pc:chgData name="Cicone, Laura" userId="d60addc7-6562-4f44-a0de-68d71e52773b" providerId="ADAL" clId="{BB5111E1-720E-40E7-883C-B9617C040A83}" dt="2022-10-18T17:56:51.768" v="64" actId="20577"/>
        <pc:sldMkLst>
          <pc:docMk/>
          <pc:sldMk cId="1002511331" sldId="302"/>
        </pc:sldMkLst>
        <pc:spChg chg="mod">
          <ac:chgData name="Cicone, Laura" userId="d60addc7-6562-4f44-a0de-68d71e52773b" providerId="ADAL" clId="{BB5111E1-720E-40E7-883C-B9617C040A83}" dt="2022-10-18T17:56:51.768" v="64" actId="20577"/>
          <ac:spMkLst>
            <pc:docMk/>
            <pc:sldMk cId="1002511331" sldId="302"/>
            <ac:spMk id="4" creationId="{46BE5F69-E9BC-41C7-BF6B-EB4B224032B2}"/>
          </ac:spMkLst>
        </pc:spChg>
      </pc:sldChg>
      <pc:sldChg chg="del">
        <pc:chgData name="Cicone, Laura" userId="d60addc7-6562-4f44-a0de-68d71e52773b" providerId="ADAL" clId="{BB5111E1-720E-40E7-883C-B9617C040A83}" dt="2022-11-15T13:52:32.699" v="414" actId="47"/>
        <pc:sldMkLst>
          <pc:docMk/>
          <pc:sldMk cId="1875973025" sldId="304"/>
        </pc:sldMkLst>
      </pc:sldChg>
      <pc:sldChg chg="add">
        <pc:chgData name="Cicone, Laura" userId="d60addc7-6562-4f44-a0de-68d71e52773b" providerId="ADAL" clId="{BB5111E1-720E-40E7-883C-B9617C040A83}" dt="2022-10-25T14:56:55.055" v="412"/>
        <pc:sldMkLst>
          <pc:docMk/>
          <pc:sldMk cId="560346268" sldId="306"/>
        </pc:sldMkLst>
      </pc:sldChg>
      <pc:sldChg chg="modNotesTx">
        <pc:chgData name="Cicone, Laura" userId="d60addc7-6562-4f44-a0de-68d71e52773b" providerId="ADAL" clId="{BB5111E1-720E-40E7-883C-B9617C040A83}" dt="2022-11-15T13:52:50.737" v="428" actId="20577"/>
        <pc:sldMkLst>
          <pc:docMk/>
          <pc:sldMk cId="950379145" sldId="308"/>
        </pc:sldMkLst>
      </pc:sldChg>
    </pc:docChg>
  </pc:docChgLst>
  <pc:docChgLst>
    <pc:chgData name="Gibson, Thomas" userId="4b42d18a-f5dd-45ad-b5f3-020bdeec964b" providerId="ADAL" clId="{1E824392-A260-43F4-ABBF-8C4946F8C693}"/>
    <pc:docChg chg="modSld">
      <pc:chgData name="Gibson, Thomas" userId="4b42d18a-f5dd-45ad-b5f3-020bdeec964b" providerId="ADAL" clId="{1E824392-A260-43F4-ABBF-8C4946F8C693}" dt="2022-11-16T19:07:23.288" v="0"/>
      <pc:docMkLst>
        <pc:docMk/>
      </pc:docMkLst>
      <pc:sldChg chg="modNotesTx">
        <pc:chgData name="Gibson, Thomas" userId="4b42d18a-f5dd-45ad-b5f3-020bdeec964b" providerId="ADAL" clId="{1E824392-A260-43F4-ABBF-8C4946F8C693}" dt="2022-11-16T19:07:23.288" v="0"/>
        <pc:sldMkLst>
          <pc:docMk/>
          <pc:sldMk cId="840138204" sldId="311"/>
        </pc:sldMkLst>
      </pc:sldChg>
    </pc:docChg>
  </pc:docChgLst>
  <pc:docChgLst>
    <pc:chgData name="Morby, Zach" userId="30320faa-25f1-4224-bab9-a848c46bfa25" providerId="ADAL" clId="{E20DF380-FEB6-45DA-89B3-AA612CEE052A}"/>
    <pc:docChg chg="modSld">
      <pc:chgData name="Morby, Zach" userId="30320faa-25f1-4224-bab9-a848c46bfa25" providerId="ADAL" clId="{E20DF380-FEB6-45DA-89B3-AA612CEE052A}" dt="2022-11-08T16:03:37.889" v="0"/>
      <pc:docMkLst>
        <pc:docMk/>
      </pc:docMkLst>
      <pc:sldChg chg="modSp">
        <pc:chgData name="Morby, Zach" userId="30320faa-25f1-4224-bab9-a848c46bfa25" providerId="ADAL" clId="{E20DF380-FEB6-45DA-89B3-AA612CEE052A}" dt="2022-11-08T16:03:37.889" v="0"/>
        <pc:sldMkLst>
          <pc:docMk/>
          <pc:sldMk cId="1711352330" sldId="256"/>
        </pc:sldMkLst>
        <pc:spChg chg="mod">
          <ac:chgData name="Morby, Zach" userId="30320faa-25f1-4224-bab9-a848c46bfa25" providerId="ADAL" clId="{E20DF380-FEB6-45DA-89B3-AA612CEE052A}" dt="2022-11-08T16:03:37.889" v="0"/>
          <ac:spMkLst>
            <pc:docMk/>
            <pc:sldMk cId="1711352330" sldId="256"/>
            <ac:spMk id="3" creationId="{931932A1-7454-4B78-B394-3713697727FA}"/>
          </ac:spMkLst>
        </pc:spChg>
      </pc:sldChg>
      <pc:sldChg chg="modNotes">
        <pc:chgData name="Morby, Zach" userId="30320faa-25f1-4224-bab9-a848c46bfa25" providerId="ADAL" clId="{E20DF380-FEB6-45DA-89B3-AA612CEE052A}" dt="2022-11-08T16:03:37.889" v="0"/>
        <pc:sldMkLst>
          <pc:docMk/>
          <pc:sldMk cId="412258708" sldId="270"/>
        </pc:sldMkLst>
      </pc:sldChg>
      <pc:sldChg chg="modNotes">
        <pc:chgData name="Morby, Zach" userId="30320faa-25f1-4224-bab9-a848c46bfa25" providerId="ADAL" clId="{E20DF380-FEB6-45DA-89B3-AA612CEE052A}" dt="2022-11-08T16:03:37.889" v="0"/>
        <pc:sldMkLst>
          <pc:docMk/>
          <pc:sldMk cId="3380238284" sldId="273"/>
        </pc:sldMkLst>
      </pc:sldChg>
      <pc:sldChg chg="modSp modNotes">
        <pc:chgData name="Morby, Zach" userId="30320faa-25f1-4224-bab9-a848c46bfa25" providerId="ADAL" clId="{E20DF380-FEB6-45DA-89B3-AA612CEE052A}" dt="2022-11-08T16:03:37.889" v="0"/>
        <pc:sldMkLst>
          <pc:docMk/>
          <pc:sldMk cId="65851916" sldId="278"/>
        </pc:sldMkLst>
        <pc:spChg chg="mod">
          <ac:chgData name="Morby, Zach" userId="30320faa-25f1-4224-bab9-a848c46bfa25" providerId="ADAL" clId="{E20DF380-FEB6-45DA-89B3-AA612CEE052A}" dt="2022-11-08T16:03:37.889" v="0"/>
          <ac:spMkLst>
            <pc:docMk/>
            <pc:sldMk cId="65851916" sldId="278"/>
            <ac:spMk id="4" creationId="{46BE5F69-E9BC-41C7-BF6B-EB4B224032B2}"/>
          </ac:spMkLst>
        </pc:spChg>
      </pc:sldChg>
      <pc:sldChg chg="modNotes">
        <pc:chgData name="Morby, Zach" userId="30320faa-25f1-4224-bab9-a848c46bfa25" providerId="ADAL" clId="{E20DF380-FEB6-45DA-89B3-AA612CEE052A}" dt="2022-11-08T16:03:37.889" v="0"/>
        <pc:sldMkLst>
          <pc:docMk/>
          <pc:sldMk cId="3393598430" sldId="286"/>
        </pc:sldMkLst>
      </pc:sldChg>
      <pc:sldChg chg="modSp">
        <pc:chgData name="Morby, Zach" userId="30320faa-25f1-4224-bab9-a848c46bfa25" providerId="ADAL" clId="{E20DF380-FEB6-45DA-89B3-AA612CEE052A}" dt="2022-11-08T16:03:37.889" v="0"/>
        <pc:sldMkLst>
          <pc:docMk/>
          <pc:sldMk cId="1002511331" sldId="302"/>
        </pc:sldMkLst>
        <pc:spChg chg="mod">
          <ac:chgData name="Morby, Zach" userId="30320faa-25f1-4224-bab9-a848c46bfa25" providerId="ADAL" clId="{E20DF380-FEB6-45DA-89B3-AA612CEE052A}" dt="2022-11-08T16:03:37.889" v="0"/>
          <ac:spMkLst>
            <pc:docMk/>
            <pc:sldMk cId="1002511331" sldId="302"/>
            <ac:spMk id="4" creationId="{46BE5F69-E9BC-41C7-BF6B-EB4B224032B2}"/>
          </ac:spMkLst>
        </pc:spChg>
      </pc:sldChg>
    </pc:docChg>
  </pc:docChgLst>
  <pc:docChgLst>
    <pc:chgData name="Sheth, Rohan" userId="0b6da9f0-4e13-4f6a-80ee-55c9a7700dcb" providerId="ADAL" clId="{3D60505B-2B5D-45E4-8871-1A94BB327175}"/>
    <pc:docChg chg="custSel modSld">
      <pc:chgData name="Sheth, Rohan" userId="0b6da9f0-4e13-4f6a-80ee-55c9a7700dcb" providerId="ADAL" clId="{3D60505B-2B5D-45E4-8871-1A94BB327175}" dt="2022-12-07T20:49:59.085" v="24"/>
      <pc:docMkLst>
        <pc:docMk/>
      </pc:docMkLst>
      <pc:sldChg chg="modNotesTx">
        <pc:chgData name="Sheth, Rohan" userId="0b6da9f0-4e13-4f6a-80ee-55c9a7700dcb" providerId="ADAL" clId="{3D60505B-2B5D-45E4-8871-1A94BB327175}" dt="2022-10-31T17:51:49.470" v="10" actId="20577"/>
        <pc:sldMkLst>
          <pc:docMk/>
          <pc:sldMk cId="1711352330" sldId="256"/>
        </pc:sldMkLst>
      </pc:sldChg>
      <pc:sldChg chg="addSp delSp modSp mod modAnim modNotesTx">
        <pc:chgData name="Sheth, Rohan" userId="0b6da9f0-4e13-4f6a-80ee-55c9a7700dcb" providerId="ADAL" clId="{3D60505B-2B5D-45E4-8871-1A94BB327175}" dt="2022-10-31T17:52:12.915" v="19" actId="1076"/>
        <pc:sldMkLst>
          <pc:docMk/>
          <pc:sldMk cId="3380238284" sldId="273"/>
        </pc:sldMkLst>
        <pc:spChg chg="add del mod">
          <ac:chgData name="Sheth, Rohan" userId="0b6da9f0-4e13-4f6a-80ee-55c9a7700dcb" providerId="ADAL" clId="{3D60505B-2B5D-45E4-8871-1A94BB327175}" dt="2022-10-31T17:51:56.075" v="12" actId="478"/>
          <ac:spMkLst>
            <pc:docMk/>
            <pc:sldMk cId="3380238284" sldId="273"/>
            <ac:spMk id="3" creationId="{08866271-6C63-4E2D-A87C-B830029A1621}"/>
          </ac:spMkLst>
        </pc:spChg>
        <pc:spChg chg="del">
          <ac:chgData name="Sheth, Rohan" userId="0b6da9f0-4e13-4f6a-80ee-55c9a7700dcb" providerId="ADAL" clId="{3D60505B-2B5D-45E4-8871-1A94BB327175}" dt="2022-10-31T17:51:54.997" v="11" actId="478"/>
          <ac:spMkLst>
            <pc:docMk/>
            <pc:sldMk cId="3380238284" sldId="273"/>
            <ac:spMk id="4" creationId="{A3560EF0-DF41-40A6-889B-45B12E8526AE}"/>
          </ac:spMkLst>
        </pc:spChg>
        <pc:spChg chg="del">
          <ac:chgData name="Sheth, Rohan" userId="0b6da9f0-4e13-4f6a-80ee-55c9a7700dcb" providerId="ADAL" clId="{3D60505B-2B5D-45E4-8871-1A94BB327175}" dt="2022-10-31T17:51:57.166" v="13" actId="478"/>
          <ac:spMkLst>
            <pc:docMk/>
            <pc:sldMk cId="3380238284" sldId="273"/>
            <ac:spMk id="5" creationId="{586496FA-FBA1-4991-B52E-BEE6274D1B8E}"/>
          </ac:spMkLst>
        </pc:spChg>
        <pc:spChg chg="add del mod">
          <ac:chgData name="Sheth, Rohan" userId="0b6da9f0-4e13-4f6a-80ee-55c9a7700dcb" providerId="ADAL" clId="{3D60505B-2B5D-45E4-8871-1A94BB327175}" dt="2022-10-31T17:51:58.235" v="14" actId="478"/>
          <ac:spMkLst>
            <pc:docMk/>
            <pc:sldMk cId="3380238284" sldId="273"/>
            <ac:spMk id="7" creationId="{B7E647FD-A037-497D-9ADB-2946BA21EB08}"/>
          </ac:spMkLst>
        </pc:spChg>
        <pc:picChg chg="add mod">
          <ac:chgData name="Sheth, Rohan" userId="0b6da9f0-4e13-4f6a-80ee-55c9a7700dcb" providerId="ADAL" clId="{3D60505B-2B5D-45E4-8871-1A94BB327175}" dt="2022-10-31T17:52:12.915" v="19" actId="1076"/>
          <ac:picMkLst>
            <pc:docMk/>
            <pc:sldMk cId="3380238284" sldId="273"/>
            <ac:picMk id="8" creationId="{841C6BAF-BE7E-4AC0-A667-52C7842162E0}"/>
          </ac:picMkLst>
        </pc:picChg>
      </pc:sldChg>
      <pc:sldChg chg="modNotesTx">
        <pc:chgData name="Sheth, Rohan" userId="0b6da9f0-4e13-4f6a-80ee-55c9a7700dcb" providerId="ADAL" clId="{3D60505B-2B5D-45E4-8871-1A94BB327175}" dt="2022-11-07T15:26:28.098" v="22"/>
        <pc:sldMkLst>
          <pc:docMk/>
          <pc:sldMk cId="65851916" sldId="278"/>
        </pc:sldMkLst>
      </pc:sldChg>
      <pc:sldChg chg="addSp delSp modSp mod">
        <pc:chgData name="Sheth, Rohan" userId="0b6da9f0-4e13-4f6a-80ee-55c9a7700dcb" providerId="ADAL" clId="{3D60505B-2B5D-45E4-8871-1A94BB327175}" dt="2022-12-07T20:49:59.085" v="24"/>
        <pc:sldMkLst>
          <pc:docMk/>
          <pc:sldMk cId="560346268" sldId="306"/>
        </pc:sldMkLst>
        <pc:picChg chg="del">
          <ac:chgData name="Sheth, Rohan" userId="0b6da9f0-4e13-4f6a-80ee-55c9a7700dcb" providerId="ADAL" clId="{3D60505B-2B5D-45E4-8871-1A94BB327175}" dt="2022-12-07T20:49:58.716" v="23" actId="478"/>
          <ac:picMkLst>
            <pc:docMk/>
            <pc:sldMk cId="560346268" sldId="306"/>
            <ac:picMk id="3" creationId="{D82025A8-C9E6-4796-9C09-8C2D1EE75679}"/>
          </ac:picMkLst>
        </pc:picChg>
        <pc:picChg chg="add mod">
          <ac:chgData name="Sheth, Rohan" userId="0b6da9f0-4e13-4f6a-80ee-55c9a7700dcb" providerId="ADAL" clId="{3D60505B-2B5D-45E4-8871-1A94BB327175}" dt="2022-12-07T20:49:59.085" v="24"/>
          <ac:picMkLst>
            <pc:docMk/>
            <pc:sldMk cId="560346268" sldId="306"/>
            <ac:picMk id="11" creationId="{D3F88EFE-B736-4BC1-BD5C-F44D9819E81B}"/>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Roscoe Field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Roscoe Field, impacts for District 3,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Roscoe Field created 83 jobs earning $4.2 million in payroll, contributed $6.0 million in value added, and generated a total economic impact (output) of $11.9 million.</a:t>
            </a:r>
          </a:p>
          <a:p>
            <a:endParaRPr lang="en-US" dirty="0"/>
          </a:p>
          <a:p>
            <a:r>
              <a:rPr lang="en-US" dirty="0"/>
              <a:t>This includes direct impacts of 42 jobs earning $2.1 million in payroll, contributing $2.5 million in value added, and generating a total economic impact (output) of $5.4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41 jobs earning $2.0 million in payroll, contributing $3.5 million in value added, and generating a total economic impact (output) of $6.5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Roscoe Field.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3 created 145,793 jobs earning $7.9 billion in payroll, contributed $7.7 billion in value added, and generated a total economic impact (output) of $18.9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5428161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Roscoe Field</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D3F88EFE-B736-4BC1-BD5C-F44D9819E81B}"/>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5603462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3949339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9503791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Roscoe Field’s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rotWithShape="1">
          <a:blip r:embed="rId5">
            <a:extLst>
              <a:ext uri="{28A0092B-C50C-407E-A947-70E740481C1C}">
                <a14:useLocalDpi xmlns:a14="http://schemas.microsoft.com/office/drawing/2010/main" val="0"/>
              </a:ext>
            </a:extLst>
          </a:blip>
          <a:srcRect l="3266" t="2573" r="-3266" b="1125"/>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Roscoe Field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$4.2</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$6.0</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$11.9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83</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09" r="22009"/>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82J with aircraft">
            <a:hlinkClick r:id="" action="ppaction://media"/>
            <a:extLst>
              <a:ext uri="{FF2B5EF4-FFF2-40B4-BE49-F238E27FC236}">
                <a16:creationId xmlns:a16="http://schemas.microsoft.com/office/drawing/2014/main" id="{841C6BAF-BE7E-4AC0-A667-52C7842162E0}"/>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549"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33954363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5908414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8401382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3889044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36748688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F65332FA-0D4B-46FA-BBF8-3D94EA86CC7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7EF00931-2EC4-4D40-B729-71BD2CF64771}"/>
              </a:ext>
            </a:extLst>
          </p:cNvPr>
          <p:cNvPicPr>
            <a:picLocks noChangeAspect="1"/>
          </p:cNvPicPr>
          <p:nvPr/>
        </p:nvPicPr>
        <p:blipFill>
          <a:blip r:embed="rId3">
            <a:extLst>
              <a:ext uri="{28A0092B-C50C-407E-A947-70E740481C1C}">
                <a14:useLocalDpi xmlns:a14="http://schemas.microsoft.com/office/drawing/2010/main" val="0"/>
              </a:ext>
            </a:extLst>
          </a:blip>
          <a:srcRect l="3238" r="3238"/>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3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$7.9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$7.7</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$18.9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145,793</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37439589-45A8-48DA-B514-AE74A9403E74}"/>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28571638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2985</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Roscoe Field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Roscoe Field’s Total Economic Impact</vt:lpstr>
      <vt:lpstr>On-Airport Impacts</vt:lpstr>
      <vt:lpstr>Visitor Spending Impacts (Off-Airport)</vt:lpstr>
      <vt:lpstr>Airport Economic Impact Results</vt:lpstr>
      <vt:lpstr>TOTAL Roscoe Field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3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7</cp:revision>
  <cp:lastPrinted>2022-08-15T20:19:31Z</cp:lastPrinted>
  <dcterms:created xsi:type="dcterms:W3CDTF">2021-10-14T00:15:48Z</dcterms:created>
  <dcterms:modified xsi:type="dcterms:W3CDTF">2022-12-07T20:50:01Z</dcterms:modified>
</cp:coreProperties>
</file>