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5"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06F462-3CC4-466A-8409-4A4600ACC7B3}" v="1" dt="2022-12-07T21:00:21.4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58" autoAdjust="0"/>
  </p:normalViewPr>
  <p:slideViewPr>
    <p:cSldViewPr snapToGrid="0">
      <p:cViewPr varScale="1">
        <p:scale>
          <a:sx n="85" d="100"/>
          <a:sy n="85" d="100"/>
        </p:scale>
        <p:origin x="147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5BBBF8AD-D1B4-4B67-B85B-BA2D040F40EF}"/>
    <pc:docChg chg="modSld">
      <pc:chgData name="Merry, Meg" userId="52abaa17-2ab0-4519-8e41-45b524f6a3b3" providerId="ADAL" clId="{5BBBF8AD-D1B4-4B67-B85B-BA2D040F40EF}" dt="2022-11-08T20:56:38.142" v="4" actId="18131"/>
      <pc:docMkLst>
        <pc:docMk/>
      </pc:docMkLst>
      <pc:sldChg chg="modSp mod">
        <pc:chgData name="Merry, Meg" userId="52abaa17-2ab0-4519-8e41-45b524f6a3b3" providerId="ADAL" clId="{5BBBF8AD-D1B4-4B67-B85B-BA2D040F40EF}" dt="2022-11-08T20:56:23.769" v="1" actId="255"/>
        <pc:sldMkLst>
          <pc:docMk/>
          <pc:sldMk cId="1102559366" sldId="274"/>
        </pc:sldMkLst>
        <pc:spChg chg="mod">
          <ac:chgData name="Merry, Meg" userId="52abaa17-2ab0-4519-8e41-45b524f6a3b3" providerId="ADAL" clId="{5BBBF8AD-D1B4-4B67-B85B-BA2D040F40EF}" dt="2022-11-08T20:56:23.769" v="1" actId="255"/>
          <ac:spMkLst>
            <pc:docMk/>
            <pc:sldMk cId="1102559366" sldId="274"/>
            <ac:spMk id="44" creationId="{E46410AA-9335-4C3E-AEEE-43614C70E64D}"/>
          </ac:spMkLst>
        </pc:spChg>
      </pc:sldChg>
      <pc:sldChg chg="modSp mod">
        <pc:chgData name="Merry, Meg" userId="52abaa17-2ab0-4519-8e41-45b524f6a3b3" providerId="ADAL" clId="{5BBBF8AD-D1B4-4B67-B85B-BA2D040F40EF}" dt="2022-11-08T20:56:38.142" v="4" actId="18131"/>
        <pc:sldMkLst>
          <pc:docMk/>
          <pc:sldMk cId="65851916" sldId="278"/>
        </pc:sldMkLst>
        <pc:picChg chg="mod modCrop">
          <ac:chgData name="Merry, Meg" userId="52abaa17-2ab0-4519-8e41-45b524f6a3b3" providerId="ADAL" clId="{5BBBF8AD-D1B4-4B67-B85B-BA2D040F40EF}" dt="2022-11-08T20:56:38.142" v="4" actId="18131"/>
          <ac:picMkLst>
            <pc:docMk/>
            <pc:sldMk cId="65851916" sldId="278"/>
            <ac:picMk id="25" creationId="{7133D1E7-FA07-44D0-9EB0-EA49F78B8931}"/>
          </ac:picMkLst>
        </pc:picChg>
      </pc:sldChg>
      <pc:sldChg chg="modSp mod">
        <pc:chgData name="Merry, Meg" userId="52abaa17-2ab0-4519-8e41-45b524f6a3b3" providerId="ADAL" clId="{5BBBF8AD-D1B4-4B67-B85B-BA2D040F40EF}" dt="2022-11-08T20:56:28.546" v="2" actId="255"/>
        <pc:sldMkLst>
          <pc:docMk/>
          <pc:sldMk cId="848908219" sldId="295"/>
        </pc:sldMkLst>
        <pc:spChg chg="mod">
          <ac:chgData name="Merry, Meg" userId="52abaa17-2ab0-4519-8e41-45b524f6a3b3" providerId="ADAL" clId="{5BBBF8AD-D1B4-4B67-B85B-BA2D040F40EF}" dt="2022-11-08T20:56:28.546" v="2" actId="255"/>
          <ac:spMkLst>
            <pc:docMk/>
            <pc:sldMk cId="848908219" sldId="295"/>
            <ac:spMk id="34" creationId="{49BEB672-5087-49D5-925B-410D7FCB2E0D}"/>
          </ac:spMkLst>
        </pc:spChg>
      </pc:sldChg>
      <pc:sldChg chg="modSp mod">
        <pc:chgData name="Merry, Meg" userId="52abaa17-2ab0-4519-8e41-45b524f6a3b3" providerId="ADAL" clId="{5BBBF8AD-D1B4-4B67-B85B-BA2D040F40EF}" dt="2022-11-08T20:56:16.070" v="0" actId="20577"/>
        <pc:sldMkLst>
          <pc:docMk/>
          <pc:sldMk cId="1002511331" sldId="302"/>
        </pc:sldMkLst>
        <pc:spChg chg="mod">
          <ac:chgData name="Merry, Meg" userId="52abaa17-2ab0-4519-8e41-45b524f6a3b3" providerId="ADAL" clId="{5BBBF8AD-D1B4-4B67-B85B-BA2D040F40EF}" dt="2022-11-08T20:56:16.070" v="0" actId="20577"/>
          <ac:spMkLst>
            <pc:docMk/>
            <pc:sldMk cId="1002511331" sldId="302"/>
            <ac:spMk id="4" creationId="{46BE5F69-E9BC-41C7-BF6B-EB4B224032B2}"/>
          </ac:spMkLst>
        </pc:spChg>
      </pc:sldChg>
    </pc:docChg>
  </pc:docChgLst>
  <pc:docChgLst>
    <pc:chgData name="Costner, Bayley" userId="2a58abfe-bf9e-4cc1-9dde-744d7a979601" providerId="ADAL" clId="{596BABB5-13F1-4F45-868A-A62EA305CA44}"/>
    <pc:docChg chg="delSld modSld">
      <pc:chgData name="Costner, Bayley" userId="2a58abfe-bf9e-4cc1-9dde-744d7a979601" providerId="ADAL" clId="{596BABB5-13F1-4F45-868A-A62EA305CA44}" dt="2022-10-19T15:44:23.050" v="174" actId="14826"/>
      <pc:docMkLst>
        <pc:docMk/>
      </pc:docMkLst>
      <pc:sldChg chg="modSp">
        <pc:chgData name="Costner, Bayley" userId="2a58abfe-bf9e-4cc1-9dde-744d7a979601" providerId="ADAL" clId="{596BABB5-13F1-4F45-868A-A62EA305CA44}" dt="2022-10-19T15:40:36.336" v="0"/>
        <pc:sldMkLst>
          <pc:docMk/>
          <pc:sldMk cId="1711352330" sldId="256"/>
        </pc:sldMkLst>
        <pc:spChg chg="mod">
          <ac:chgData name="Costner, Bayley" userId="2a58abfe-bf9e-4cc1-9dde-744d7a979601" providerId="ADAL" clId="{596BABB5-13F1-4F45-868A-A62EA305CA44}" dt="2022-10-19T15:40:36.336" v="0"/>
          <ac:spMkLst>
            <pc:docMk/>
            <pc:sldMk cId="1711352330" sldId="256"/>
            <ac:spMk id="3" creationId="{931932A1-7454-4B78-B394-3713697727FA}"/>
          </ac:spMkLst>
        </pc:spChg>
      </pc:sldChg>
      <pc:sldChg chg="modNotes modNotesTx">
        <pc:chgData name="Costner, Bayley" userId="2a58abfe-bf9e-4cc1-9dde-744d7a979601" providerId="ADAL" clId="{596BABB5-13F1-4F45-868A-A62EA305CA44}" dt="2022-10-19T15:40:45.174" v="12" actId="20577"/>
        <pc:sldMkLst>
          <pc:docMk/>
          <pc:sldMk cId="412258708" sldId="270"/>
        </pc:sldMkLst>
      </pc:sldChg>
      <pc:sldChg chg="modSp modNotes">
        <pc:chgData name="Costner, Bayley" userId="2a58abfe-bf9e-4cc1-9dde-744d7a979601" providerId="ADAL" clId="{596BABB5-13F1-4F45-868A-A62EA305CA44}" dt="2022-10-19T15:40:36.336" v="0"/>
        <pc:sldMkLst>
          <pc:docMk/>
          <pc:sldMk cId="3380238284" sldId="273"/>
        </pc:sldMkLst>
        <pc:spChg chg="mod">
          <ac:chgData name="Costner, Bayley" userId="2a58abfe-bf9e-4cc1-9dde-744d7a979601" providerId="ADAL" clId="{596BABB5-13F1-4F45-868A-A62EA305CA44}" dt="2022-10-19T15:40:36.336" v="0"/>
          <ac:spMkLst>
            <pc:docMk/>
            <pc:sldMk cId="3380238284" sldId="273"/>
            <ac:spMk id="4" creationId="{A3560EF0-DF41-40A6-889B-45B12E8526AE}"/>
          </ac:spMkLst>
        </pc:spChg>
      </pc:sldChg>
      <pc:sldChg chg="del">
        <pc:chgData name="Costner, Bayley" userId="2a58abfe-bf9e-4cc1-9dde-744d7a979601" providerId="ADAL" clId="{596BABB5-13F1-4F45-868A-A62EA305CA44}" dt="2022-10-19T15:43:00.065" v="170" actId="2696"/>
        <pc:sldMkLst>
          <pc:docMk/>
          <pc:sldMk cId="3015444443" sldId="277"/>
        </pc:sldMkLst>
      </pc:sldChg>
      <pc:sldChg chg="modSp mod modNotes modNotesTx">
        <pc:chgData name="Costner, Bayley" userId="2a58abfe-bf9e-4cc1-9dde-744d7a979601" providerId="ADAL" clId="{596BABB5-13F1-4F45-868A-A62EA305CA44}" dt="2022-10-19T15:43:44.819" v="173" actId="14826"/>
        <pc:sldMkLst>
          <pc:docMk/>
          <pc:sldMk cId="65851916" sldId="278"/>
        </pc:sldMkLst>
        <pc:spChg chg="mod">
          <ac:chgData name="Costner, Bayley" userId="2a58abfe-bf9e-4cc1-9dde-744d7a979601" providerId="ADAL" clId="{596BABB5-13F1-4F45-868A-A62EA305CA44}" dt="2022-10-19T15:40:36.336" v="0"/>
          <ac:spMkLst>
            <pc:docMk/>
            <pc:sldMk cId="65851916" sldId="278"/>
            <ac:spMk id="4" creationId="{46BE5F69-E9BC-41C7-BF6B-EB4B224032B2}"/>
          </ac:spMkLst>
        </pc:spChg>
        <pc:spChg chg="mod">
          <ac:chgData name="Costner, Bayley" userId="2a58abfe-bf9e-4cc1-9dde-744d7a979601" providerId="ADAL" clId="{596BABB5-13F1-4F45-868A-A62EA305CA44}" dt="2022-10-19T15:40:57.955" v="19" actId="20577"/>
          <ac:spMkLst>
            <pc:docMk/>
            <pc:sldMk cId="65851916" sldId="278"/>
            <ac:spMk id="27" creationId="{1CF04D93-3E9C-4C93-BD11-1AB334ECA8EC}"/>
          </ac:spMkLst>
        </pc:spChg>
        <pc:spChg chg="mod">
          <ac:chgData name="Costner, Bayley" userId="2a58abfe-bf9e-4cc1-9dde-744d7a979601" providerId="ADAL" clId="{596BABB5-13F1-4F45-868A-A62EA305CA44}" dt="2022-10-19T15:41:03.180" v="24" actId="20577"/>
          <ac:spMkLst>
            <pc:docMk/>
            <pc:sldMk cId="65851916" sldId="278"/>
            <ac:spMk id="28" creationId="{4A74CDCB-94E0-4602-A364-BEBAB933C949}"/>
          </ac:spMkLst>
        </pc:spChg>
        <pc:spChg chg="mod">
          <ac:chgData name="Costner, Bayley" userId="2a58abfe-bf9e-4cc1-9dde-744d7a979601" providerId="ADAL" clId="{596BABB5-13F1-4F45-868A-A62EA305CA44}" dt="2022-10-19T15:41:08.333" v="29" actId="20577"/>
          <ac:spMkLst>
            <pc:docMk/>
            <pc:sldMk cId="65851916" sldId="278"/>
            <ac:spMk id="29" creationId="{C1505505-BB78-40E3-B8B6-4C8BE22EB53C}"/>
          </ac:spMkLst>
        </pc:spChg>
        <pc:spChg chg="mod">
          <ac:chgData name="Costner, Bayley" userId="2a58abfe-bf9e-4cc1-9dde-744d7a979601" providerId="ADAL" clId="{596BABB5-13F1-4F45-868A-A62EA305CA44}" dt="2022-10-19T15:40:52.936" v="14" actId="20577"/>
          <ac:spMkLst>
            <pc:docMk/>
            <pc:sldMk cId="65851916" sldId="278"/>
            <ac:spMk id="34" creationId="{37703234-D993-4C43-91A3-E55AA7BD1D32}"/>
          </ac:spMkLst>
        </pc:spChg>
        <pc:picChg chg="mod">
          <ac:chgData name="Costner, Bayley" userId="2a58abfe-bf9e-4cc1-9dde-744d7a979601" providerId="ADAL" clId="{596BABB5-13F1-4F45-868A-A62EA305CA44}" dt="2022-10-19T15:43:22.578" v="171" actId="14826"/>
          <ac:picMkLst>
            <pc:docMk/>
            <pc:sldMk cId="65851916" sldId="278"/>
            <ac:picMk id="23" creationId="{AE1DD9CA-8F8E-43F8-AB52-DC6B3C9FD08B}"/>
          </ac:picMkLst>
        </pc:picChg>
        <pc:picChg chg="mod">
          <ac:chgData name="Costner, Bayley" userId="2a58abfe-bf9e-4cc1-9dde-744d7a979601" providerId="ADAL" clId="{596BABB5-13F1-4F45-868A-A62EA305CA44}" dt="2022-10-19T15:43:44.819" v="173" actId="14826"/>
          <ac:picMkLst>
            <pc:docMk/>
            <pc:sldMk cId="65851916" sldId="278"/>
            <ac:picMk id="25" creationId="{7133D1E7-FA07-44D0-9EB0-EA49F78B8931}"/>
          </ac:picMkLst>
        </pc:picChg>
      </pc:sldChg>
      <pc:sldChg chg="modNotes">
        <pc:chgData name="Costner, Bayley" userId="2a58abfe-bf9e-4cc1-9dde-744d7a979601" providerId="ADAL" clId="{596BABB5-13F1-4F45-868A-A62EA305CA44}" dt="2022-10-19T15:40:36.336" v="0"/>
        <pc:sldMkLst>
          <pc:docMk/>
          <pc:sldMk cId="3393598430" sldId="286"/>
        </pc:sldMkLst>
      </pc:sldChg>
      <pc:sldChg chg="modSp">
        <pc:chgData name="Costner, Bayley" userId="2a58abfe-bf9e-4cc1-9dde-744d7a979601" providerId="ADAL" clId="{596BABB5-13F1-4F45-868A-A62EA305CA44}" dt="2022-10-19T15:44:23.050" v="174" actId="14826"/>
        <pc:sldMkLst>
          <pc:docMk/>
          <pc:sldMk cId="848908219" sldId="295"/>
        </pc:sldMkLst>
        <pc:picChg chg="mod">
          <ac:chgData name="Costner, Bayley" userId="2a58abfe-bf9e-4cc1-9dde-744d7a979601" providerId="ADAL" clId="{596BABB5-13F1-4F45-868A-A62EA305CA44}" dt="2022-10-19T15:44:23.050" v="174" actId="14826"/>
          <ac:picMkLst>
            <pc:docMk/>
            <pc:sldMk cId="848908219" sldId="295"/>
            <ac:picMk id="24" creationId="{1626B609-2C65-4467-B199-99ADB73ADD48}"/>
          </ac:picMkLst>
        </pc:picChg>
      </pc:sldChg>
      <pc:sldChg chg="del">
        <pc:chgData name="Costner, Bayley" userId="2a58abfe-bf9e-4cc1-9dde-744d7a979601" providerId="ADAL" clId="{596BABB5-13F1-4F45-868A-A62EA305CA44}" dt="2022-10-19T15:43:00.065" v="170" actId="2696"/>
        <pc:sldMkLst>
          <pc:docMk/>
          <pc:sldMk cId="2857163895" sldId="296"/>
        </pc:sldMkLst>
      </pc:sldChg>
      <pc:sldChg chg="del">
        <pc:chgData name="Costner, Bayley" userId="2a58abfe-bf9e-4cc1-9dde-744d7a979601" providerId="ADAL" clId="{596BABB5-13F1-4F45-868A-A62EA305CA44}" dt="2022-10-19T15:43:00.065" v="170" actId="2696"/>
        <pc:sldMkLst>
          <pc:docMk/>
          <pc:sldMk cId="2730844521" sldId="297"/>
        </pc:sldMkLst>
      </pc:sldChg>
      <pc:sldChg chg="del">
        <pc:chgData name="Costner, Bayley" userId="2a58abfe-bf9e-4cc1-9dde-744d7a979601" providerId="ADAL" clId="{596BABB5-13F1-4F45-868A-A62EA305CA44}" dt="2022-10-19T15:43:00.065" v="170" actId="2696"/>
        <pc:sldMkLst>
          <pc:docMk/>
          <pc:sldMk cId="1909763988" sldId="298"/>
        </pc:sldMkLst>
      </pc:sldChg>
      <pc:sldChg chg="del">
        <pc:chgData name="Costner, Bayley" userId="2a58abfe-bf9e-4cc1-9dde-744d7a979601" providerId="ADAL" clId="{596BABB5-13F1-4F45-868A-A62EA305CA44}" dt="2022-10-19T15:43:00.065" v="170" actId="2696"/>
        <pc:sldMkLst>
          <pc:docMk/>
          <pc:sldMk cId="3656542971" sldId="299"/>
        </pc:sldMkLst>
      </pc:sldChg>
      <pc:sldChg chg="del">
        <pc:chgData name="Costner, Bayley" userId="2a58abfe-bf9e-4cc1-9dde-744d7a979601" providerId="ADAL" clId="{596BABB5-13F1-4F45-868A-A62EA305CA44}" dt="2022-10-19T15:43:00.065" v="170" actId="2696"/>
        <pc:sldMkLst>
          <pc:docMk/>
          <pc:sldMk cId="1174635175" sldId="300"/>
        </pc:sldMkLst>
      </pc:sldChg>
      <pc:sldChg chg="modSp">
        <pc:chgData name="Costner, Bayley" userId="2a58abfe-bf9e-4cc1-9dde-744d7a979601" providerId="ADAL" clId="{596BABB5-13F1-4F45-868A-A62EA305CA44}" dt="2022-10-19T15:40:36.336" v="0"/>
        <pc:sldMkLst>
          <pc:docMk/>
          <pc:sldMk cId="1002511331" sldId="302"/>
        </pc:sldMkLst>
        <pc:spChg chg="mod">
          <ac:chgData name="Costner, Bayley" userId="2a58abfe-bf9e-4cc1-9dde-744d7a979601" providerId="ADAL" clId="{596BABB5-13F1-4F45-868A-A62EA305CA44}" dt="2022-10-19T15:40:36.336" v="0"/>
          <ac:spMkLst>
            <pc:docMk/>
            <pc:sldMk cId="1002511331" sldId="302"/>
            <ac:spMk id="4" creationId="{46BE5F69-E9BC-41C7-BF6B-EB4B224032B2}"/>
          </ac:spMkLst>
        </pc:spChg>
      </pc:sldChg>
    </pc:docChg>
  </pc:docChgLst>
  <pc:docChgLst>
    <pc:chgData name="Gibson, Thomas" userId="4b42d18a-f5dd-45ad-b5f3-020bdeec964b" providerId="ADAL" clId="{0866DD5D-577C-4111-AED6-80416B5BB444}"/>
    <pc:docChg chg="modSld">
      <pc:chgData name="Gibson, Thomas" userId="4b42d18a-f5dd-45ad-b5f3-020bdeec964b" providerId="ADAL" clId="{0866DD5D-577C-4111-AED6-80416B5BB444}" dt="2022-11-17T18:08:33.357" v="0"/>
      <pc:docMkLst>
        <pc:docMk/>
      </pc:docMkLst>
      <pc:sldChg chg="modNotesTx">
        <pc:chgData name="Gibson, Thomas" userId="4b42d18a-f5dd-45ad-b5f3-020bdeec964b" providerId="ADAL" clId="{0866DD5D-577C-4111-AED6-80416B5BB444}" dt="2022-11-17T18:08:33.357" v="0"/>
        <pc:sldMkLst>
          <pc:docMk/>
          <pc:sldMk cId="1488803018" sldId="311"/>
        </pc:sldMkLst>
      </pc:sldChg>
    </pc:docChg>
  </pc:docChgLst>
  <pc:docChgLst>
    <pc:chgData name="Cicone, Laura" userId="d60addc7-6562-4f44-a0de-68d71e52773b" providerId="ADAL" clId="{EF0453E3-A66B-47D5-81CA-FE8068A14D90}"/>
    <pc:docChg chg="addSld delSld modSld">
      <pc:chgData name="Cicone, Laura" userId="d60addc7-6562-4f44-a0de-68d71e52773b" providerId="ADAL" clId="{EF0453E3-A66B-47D5-81CA-FE8068A14D90}" dt="2022-11-15T16:29:39.251" v="15" actId="47"/>
      <pc:docMkLst>
        <pc:docMk/>
      </pc:docMkLst>
      <pc:sldChg chg="del">
        <pc:chgData name="Cicone, Laura" userId="d60addc7-6562-4f44-a0de-68d71e52773b" providerId="ADAL" clId="{EF0453E3-A66B-47D5-81CA-FE8068A14D90}" dt="2022-10-25T16:02:07.237" v="9" actId="47"/>
        <pc:sldMkLst>
          <pc:docMk/>
          <pc:sldMk cId="4081035233" sldId="259"/>
        </pc:sldMkLst>
      </pc:sldChg>
      <pc:sldChg chg="del">
        <pc:chgData name="Cicone, Laura" userId="d60addc7-6562-4f44-a0de-68d71e52773b" providerId="ADAL" clId="{EF0453E3-A66B-47D5-81CA-FE8068A14D90}" dt="2022-11-15T16:29:39.251" v="15" actId="47"/>
        <pc:sldMkLst>
          <pc:docMk/>
          <pc:sldMk cId="3476258832" sldId="266"/>
        </pc:sldMkLst>
      </pc:sldChg>
      <pc:sldChg chg="del">
        <pc:chgData name="Cicone, Laura" userId="d60addc7-6562-4f44-a0de-68d71e52773b" providerId="ADAL" clId="{EF0453E3-A66B-47D5-81CA-FE8068A14D90}" dt="2022-11-15T16:29:39.251" v="15" actId="47"/>
        <pc:sldMkLst>
          <pc:docMk/>
          <pc:sldMk cId="1102559366" sldId="274"/>
        </pc:sldMkLst>
      </pc:sldChg>
      <pc:sldChg chg="del">
        <pc:chgData name="Cicone, Laura" userId="d60addc7-6562-4f44-a0de-68d71e52773b" providerId="ADAL" clId="{EF0453E3-A66B-47D5-81CA-FE8068A14D90}" dt="2022-11-15T16:28:40.299" v="11" actId="47"/>
        <pc:sldMkLst>
          <pc:docMk/>
          <pc:sldMk cId="3393598430" sldId="286"/>
        </pc:sldMkLst>
      </pc:sldChg>
      <pc:sldChg chg="del">
        <pc:chgData name="Cicone, Laura" userId="d60addc7-6562-4f44-a0de-68d71e52773b" providerId="ADAL" clId="{EF0453E3-A66B-47D5-81CA-FE8068A14D90}" dt="2022-11-15T16:29:39.251" v="15" actId="47"/>
        <pc:sldMkLst>
          <pc:docMk/>
          <pc:sldMk cId="232077404" sldId="288"/>
        </pc:sldMkLst>
      </pc:sldChg>
      <pc:sldChg chg="del">
        <pc:chgData name="Cicone, Laura" userId="d60addc7-6562-4f44-a0de-68d71e52773b" providerId="ADAL" clId="{EF0453E3-A66B-47D5-81CA-FE8068A14D90}" dt="2022-11-15T16:29:39.251" v="15" actId="47"/>
        <pc:sldMkLst>
          <pc:docMk/>
          <pc:sldMk cId="536406714" sldId="289"/>
        </pc:sldMkLst>
      </pc:sldChg>
      <pc:sldChg chg="modSp mod">
        <pc:chgData name="Cicone, Laura" userId="d60addc7-6562-4f44-a0de-68d71e52773b" providerId="ADAL" clId="{EF0453E3-A66B-47D5-81CA-FE8068A14D90}" dt="2022-10-20T20:20:03.832" v="7" actId="18131"/>
        <pc:sldMkLst>
          <pc:docMk/>
          <pc:sldMk cId="848908219" sldId="295"/>
        </pc:sldMkLst>
        <pc:picChg chg="mod modCrop">
          <ac:chgData name="Cicone, Laura" userId="d60addc7-6562-4f44-a0de-68d71e52773b" providerId="ADAL" clId="{EF0453E3-A66B-47D5-81CA-FE8068A14D90}" dt="2022-10-20T20:20:03.832" v="7" actId="18131"/>
          <ac:picMkLst>
            <pc:docMk/>
            <pc:sldMk cId="848908219" sldId="295"/>
            <ac:picMk id="24" creationId="{1626B609-2C65-4467-B199-99ADB73ADD48}"/>
          </ac:picMkLst>
        </pc:picChg>
      </pc:sldChg>
      <pc:sldChg chg="del">
        <pc:chgData name="Cicone, Laura" userId="d60addc7-6562-4f44-a0de-68d71e52773b" providerId="ADAL" clId="{EF0453E3-A66B-47D5-81CA-FE8068A14D90}" dt="2022-11-15T16:29:26.506" v="14" actId="47"/>
        <pc:sldMkLst>
          <pc:docMk/>
          <pc:sldMk cId="291782386" sldId="301"/>
        </pc:sldMkLst>
      </pc:sldChg>
      <pc:sldChg chg="del">
        <pc:chgData name="Cicone, Laura" userId="d60addc7-6562-4f44-a0de-68d71e52773b" providerId="ADAL" clId="{EF0453E3-A66B-47D5-81CA-FE8068A14D90}" dt="2022-11-15T16:28:18.589" v="10" actId="47"/>
        <pc:sldMkLst>
          <pc:docMk/>
          <pc:sldMk cId="1875973025" sldId="304"/>
        </pc:sldMkLst>
      </pc:sldChg>
      <pc:sldChg chg="add">
        <pc:chgData name="Cicone, Laura" userId="d60addc7-6562-4f44-a0de-68d71e52773b" providerId="ADAL" clId="{EF0453E3-A66B-47D5-81CA-FE8068A14D90}" dt="2022-10-25T16:02:03.957" v="8"/>
        <pc:sldMkLst>
          <pc:docMk/>
          <pc:sldMk cId="2637147607" sldId="306"/>
        </pc:sldMkLst>
      </pc:sldChg>
      <pc:sldChg chg="modNotesTx">
        <pc:chgData name="Cicone, Laura" userId="d60addc7-6562-4f44-a0de-68d71e52773b" providerId="ADAL" clId="{EF0453E3-A66B-47D5-81CA-FE8068A14D90}" dt="2022-11-15T16:28:49.849" v="13" actId="20577"/>
        <pc:sldMkLst>
          <pc:docMk/>
          <pc:sldMk cId="3057103722" sldId="308"/>
        </pc:sldMkLst>
      </pc:sldChg>
    </pc:docChg>
  </pc:docChgLst>
  <pc:docChgLst>
    <pc:chgData name="Filaroski, Taylor" userId="808e8b38-dcd7-4790-8255-e9ab0a59a131" providerId="ADAL" clId="{61A776CC-E9FE-473F-87FC-6799AB93DC61}"/>
    <pc:docChg chg="modSld">
      <pc:chgData name="Filaroski, Taylor" userId="808e8b38-dcd7-4790-8255-e9ab0a59a131" providerId="ADAL" clId="{61A776CC-E9FE-473F-87FC-6799AB93DC61}" dt="2022-11-02T20:17:06.297" v="0" actId="14826"/>
      <pc:docMkLst>
        <pc:docMk/>
      </pc:docMkLst>
      <pc:sldChg chg="modSp mod">
        <pc:chgData name="Filaroski, Taylor" userId="808e8b38-dcd7-4790-8255-e9ab0a59a131" providerId="ADAL" clId="{61A776CC-E9FE-473F-87FC-6799AB93DC61}" dt="2022-11-02T20:17:06.297" v="0" actId="14826"/>
        <pc:sldMkLst>
          <pc:docMk/>
          <pc:sldMk cId="65851916" sldId="278"/>
        </pc:sldMkLst>
        <pc:picChg chg="mod">
          <ac:chgData name="Filaroski, Taylor" userId="808e8b38-dcd7-4790-8255-e9ab0a59a131" providerId="ADAL" clId="{61A776CC-E9FE-473F-87FC-6799AB93DC61}" dt="2022-11-02T20:17:06.297" v="0" actId="14826"/>
          <ac:picMkLst>
            <pc:docMk/>
            <pc:sldMk cId="65851916" sldId="278"/>
            <ac:picMk id="25" creationId="{7133D1E7-FA07-44D0-9EB0-EA49F78B8931}"/>
          </ac:picMkLst>
        </pc:picChg>
      </pc:sldChg>
    </pc:docChg>
  </pc:docChgLst>
  <pc:docChgLst>
    <pc:chgData name="Sheth, Rohan" userId="0b6da9f0-4e13-4f6a-80ee-55c9a7700dcb" providerId="ADAL" clId="{3B06F462-3CC4-466A-8409-4A4600ACC7B3}"/>
    <pc:docChg chg="custSel delSld modSld">
      <pc:chgData name="Sheth, Rohan" userId="0b6da9f0-4e13-4f6a-80ee-55c9a7700dcb" providerId="ADAL" clId="{3B06F462-3CC4-466A-8409-4A4600ACC7B3}" dt="2022-12-07T21:00:21.474" v="37"/>
      <pc:docMkLst>
        <pc:docMk/>
      </pc:docMkLst>
      <pc:sldChg chg="modNotesTx">
        <pc:chgData name="Sheth, Rohan" userId="0b6da9f0-4e13-4f6a-80ee-55c9a7700dcb" providerId="ADAL" clId="{3B06F462-3CC4-466A-8409-4A4600ACC7B3}" dt="2022-11-07T19:41:06.201" v="8" actId="20577"/>
        <pc:sldMkLst>
          <pc:docMk/>
          <pc:sldMk cId="1711352330" sldId="256"/>
        </pc:sldMkLst>
      </pc:sldChg>
      <pc:sldChg chg="del">
        <pc:chgData name="Sheth, Rohan" userId="0b6da9f0-4e13-4f6a-80ee-55c9a7700dcb" providerId="ADAL" clId="{3B06F462-3CC4-466A-8409-4A4600ACC7B3}" dt="2022-11-07T19:41:09.487" v="9" actId="47"/>
        <pc:sldMkLst>
          <pc:docMk/>
          <pc:sldMk cId="3380238284" sldId="273"/>
        </pc:sldMkLst>
      </pc:sldChg>
      <pc:sldChg chg="modNotesTx">
        <pc:chgData name="Sheth, Rohan" userId="0b6da9f0-4e13-4f6a-80ee-55c9a7700dcb" providerId="ADAL" clId="{3B06F462-3CC4-466A-8409-4A4600ACC7B3}" dt="2022-11-07T19:41:38.668" v="35" actId="20577"/>
        <pc:sldMkLst>
          <pc:docMk/>
          <pc:sldMk cId="65851916" sldId="278"/>
        </pc:sldMkLst>
      </pc:sldChg>
      <pc:sldChg chg="addSp delSp modSp mod">
        <pc:chgData name="Sheth, Rohan" userId="0b6da9f0-4e13-4f6a-80ee-55c9a7700dcb" providerId="ADAL" clId="{3B06F462-3CC4-466A-8409-4A4600ACC7B3}" dt="2022-12-07T21:00:21.474" v="37"/>
        <pc:sldMkLst>
          <pc:docMk/>
          <pc:sldMk cId="2637147607" sldId="306"/>
        </pc:sldMkLst>
        <pc:picChg chg="del">
          <ac:chgData name="Sheth, Rohan" userId="0b6da9f0-4e13-4f6a-80ee-55c9a7700dcb" providerId="ADAL" clId="{3B06F462-3CC4-466A-8409-4A4600ACC7B3}" dt="2022-12-07T21:00:21.079" v="36" actId="478"/>
          <ac:picMkLst>
            <pc:docMk/>
            <pc:sldMk cId="2637147607" sldId="306"/>
            <ac:picMk id="3" creationId="{D82025A8-C9E6-4796-9C09-8C2D1EE75679}"/>
          </ac:picMkLst>
        </pc:picChg>
        <pc:picChg chg="add mod">
          <ac:chgData name="Sheth, Rohan" userId="0b6da9f0-4e13-4f6a-80ee-55c9a7700dcb" providerId="ADAL" clId="{3B06F462-3CC4-466A-8409-4A4600ACC7B3}" dt="2022-12-07T21:00:21.474" v="37"/>
          <ac:picMkLst>
            <pc:docMk/>
            <pc:sldMk cId="2637147607" sldId="306"/>
            <ac:picMk id="11" creationId="{334B4A9A-AE97-499F-BA92-691AB3F4020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Perry-Foley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Perry-Foley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Perry-Foley Airport created 33 jobs earning $1.4 million in payroll, contributed $2.4 million in value added, and generated a total economic impact (output) of $</a:t>
            </a:r>
            <a:r>
              <a:rPr lang="en-US"/>
              <a:t>4.6 million.</a:t>
            </a:r>
            <a:endParaRPr lang="en-US" dirty="0"/>
          </a:p>
          <a:p>
            <a:endParaRPr lang="en-US" dirty="0"/>
          </a:p>
          <a:p>
            <a:r>
              <a:rPr lang="en-US" dirty="0"/>
              <a:t>This includes direct impacts of 20 jobs earning $732 thousand in payroll, contributing $1.1 million in value added, and generating a total economic impact (output) of $2.3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 jobs earning $715 thousand in payroll, contributing $1.3 million in value added, and generating a total economic impact (output) of $2.3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Perry-Foley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34B4A9A-AE97-499F-BA92-691AB3F40204}"/>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37147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58948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057103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Perry-Foley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2104" r="18828" b="1433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Perry-Foley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923091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5261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488803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826467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092776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rotWithShape="1">
          <a:blip r:embed="rId3">
            <a:extLst>
              <a:ext uri="{28A0092B-C50C-407E-A947-70E740481C1C}">
                <a14:useLocalDpi xmlns:a14="http://schemas.microsoft.com/office/drawing/2010/main" val="0"/>
              </a:ext>
            </a:extLst>
          </a:blip>
          <a:srcRect l="8757" t="2645" r="10648" b="241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2915</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Perry-Foley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Perry-Foley Airport’s Total Economic Impact</vt:lpstr>
      <vt:lpstr>On-Airport Impacts</vt:lpstr>
      <vt:lpstr>Visitor Spending Impacts (Off-Airport)</vt:lpstr>
      <vt:lpstr>Airport Economic Impact Results</vt:lpstr>
      <vt:lpstr>TOTAL Perry-Foley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2022-12-07T21:00:23Z</dcterms:modified>
</cp:coreProperties>
</file>