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08289B-FE4C-4C3C-83C0-BEE8F5431D77}" v="1" dt="2022-12-07T20:54:39.6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383" autoAdjust="0"/>
  </p:normalViewPr>
  <p:slideViewPr>
    <p:cSldViewPr snapToGrid="0">
      <p:cViewPr varScale="1">
        <p:scale>
          <a:sx n="83" d="100"/>
          <a:sy n="83" d="100"/>
        </p:scale>
        <p:origin x="155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F608289B-FE4C-4C3C-83C0-BEE8F5431D77}"/>
    <pc:docChg chg="custSel modSld">
      <pc:chgData name="Sheth, Rohan" userId="0b6da9f0-4e13-4f6a-80ee-55c9a7700dcb" providerId="ADAL" clId="{F608289B-FE4C-4C3C-83C0-BEE8F5431D77}" dt="2022-12-07T20:54:39.619" v="25"/>
      <pc:docMkLst>
        <pc:docMk/>
      </pc:docMkLst>
      <pc:sldChg chg="modNotesTx">
        <pc:chgData name="Sheth, Rohan" userId="0b6da9f0-4e13-4f6a-80ee-55c9a7700dcb" providerId="ADAL" clId="{F608289B-FE4C-4C3C-83C0-BEE8F5431D77}" dt="2022-11-07T17:30:32.715" v="23"/>
        <pc:sldMkLst>
          <pc:docMk/>
          <pc:sldMk cId="65851916" sldId="278"/>
        </pc:sldMkLst>
      </pc:sldChg>
      <pc:sldChg chg="addSp delSp modSp mod">
        <pc:chgData name="Sheth, Rohan" userId="0b6da9f0-4e13-4f6a-80ee-55c9a7700dcb" providerId="ADAL" clId="{F608289B-FE4C-4C3C-83C0-BEE8F5431D77}" dt="2022-12-07T20:54:39.619" v="25"/>
        <pc:sldMkLst>
          <pc:docMk/>
          <pc:sldMk cId="3606824926" sldId="306"/>
        </pc:sldMkLst>
        <pc:picChg chg="del">
          <ac:chgData name="Sheth, Rohan" userId="0b6da9f0-4e13-4f6a-80ee-55c9a7700dcb" providerId="ADAL" clId="{F608289B-FE4C-4C3C-83C0-BEE8F5431D77}" dt="2022-12-07T20:54:39.267" v="24" actId="478"/>
          <ac:picMkLst>
            <pc:docMk/>
            <pc:sldMk cId="3606824926" sldId="306"/>
            <ac:picMk id="3" creationId="{D82025A8-C9E6-4796-9C09-8C2D1EE75679}"/>
          </ac:picMkLst>
        </pc:picChg>
        <pc:picChg chg="add mod">
          <ac:chgData name="Sheth, Rohan" userId="0b6da9f0-4e13-4f6a-80ee-55c9a7700dcb" providerId="ADAL" clId="{F608289B-FE4C-4C3C-83C0-BEE8F5431D77}" dt="2022-12-07T20:54:39.619" v="25"/>
          <ac:picMkLst>
            <pc:docMk/>
            <pc:sldMk cId="3606824926" sldId="306"/>
            <ac:picMk id="11" creationId="{2FA12E4C-58A8-4868-B68D-35B50F4B484E}"/>
          </ac:picMkLst>
        </pc:picChg>
      </pc:sldChg>
    </pc:docChg>
  </pc:docChgLst>
  <pc:docChgLst>
    <pc:chgData name="Filaroski, Taylor" userId="808e8b38-dcd7-4790-8255-e9ab0a59a131" providerId="ADAL" clId="{4FAE39D0-0194-4300-BC5B-F974F35E6192}"/>
    <pc:docChg chg="modSld">
      <pc:chgData name="Filaroski, Taylor" userId="808e8b38-dcd7-4790-8255-e9ab0a59a131" providerId="ADAL" clId="{4FAE39D0-0194-4300-BC5B-F974F35E6192}" dt="2022-11-02T15:28:25.316" v="1" actId="14826"/>
      <pc:docMkLst>
        <pc:docMk/>
      </pc:docMkLst>
      <pc:sldChg chg="modSp mod">
        <pc:chgData name="Filaroski, Taylor" userId="808e8b38-dcd7-4790-8255-e9ab0a59a131" providerId="ADAL" clId="{4FAE39D0-0194-4300-BC5B-F974F35E6192}" dt="2022-11-02T15:27:55.778" v="0" actId="14826"/>
        <pc:sldMkLst>
          <pc:docMk/>
          <pc:sldMk cId="65851916" sldId="278"/>
        </pc:sldMkLst>
        <pc:picChg chg="mod">
          <ac:chgData name="Filaroski, Taylor" userId="808e8b38-dcd7-4790-8255-e9ab0a59a131" providerId="ADAL" clId="{4FAE39D0-0194-4300-BC5B-F974F35E6192}" dt="2022-11-02T15:27:55.778" v="0" actId="14826"/>
          <ac:picMkLst>
            <pc:docMk/>
            <pc:sldMk cId="65851916" sldId="278"/>
            <ac:picMk id="25" creationId="{7133D1E7-FA07-44D0-9EB0-EA49F78B8931}"/>
          </ac:picMkLst>
        </pc:picChg>
      </pc:sldChg>
      <pc:sldChg chg="modSp mod">
        <pc:chgData name="Filaroski, Taylor" userId="808e8b38-dcd7-4790-8255-e9ab0a59a131" providerId="ADAL" clId="{4FAE39D0-0194-4300-BC5B-F974F35E6192}" dt="2022-11-02T15:28:25.316" v="1" actId="14826"/>
        <pc:sldMkLst>
          <pc:docMk/>
          <pc:sldMk cId="848908219" sldId="295"/>
        </pc:sldMkLst>
        <pc:picChg chg="mod">
          <ac:chgData name="Filaroski, Taylor" userId="808e8b38-dcd7-4790-8255-e9ab0a59a131" providerId="ADAL" clId="{4FAE39D0-0194-4300-BC5B-F974F35E6192}" dt="2022-11-02T15:28:25.316" v="1" actId="14826"/>
          <ac:picMkLst>
            <pc:docMk/>
            <pc:sldMk cId="848908219" sldId="295"/>
            <ac:picMk id="24" creationId="{1626B609-2C65-4467-B199-99ADB73ADD48}"/>
          </ac:picMkLst>
        </pc:picChg>
      </pc:sldChg>
    </pc:docChg>
  </pc:docChgLst>
  <pc:docChgLst>
    <pc:chgData name="Costner, Bayley" userId="2a58abfe-bf9e-4cc1-9dde-744d7a979601" providerId="ADAL" clId="{4A32347E-4695-41BA-8B09-6FBBF672B255}"/>
    <pc:docChg chg="delSld modSld">
      <pc:chgData name="Costner, Bayley" userId="2a58abfe-bf9e-4cc1-9dde-744d7a979601" providerId="ADAL" clId="{4A32347E-4695-41BA-8B09-6FBBF672B255}" dt="2022-10-19T14:44:20.535" v="162" actId="14826"/>
      <pc:docMkLst>
        <pc:docMk/>
      </pc:docMkLst>
      <pc:sldChg chg="modSp">
        <pc:chgData name="Costner, Bayley" userId="2a58abfe-bf9e-4cc1-9dde-744d7a979601" providerId="ADAL" clId="{4A32347E-4695-41BA-8B09-6FBBF672B255}" dt="2022-10-19T14:29:45.200" v="0"/>
        <pc:sldMkLst>
          <pc:docMk/>
          <pc:sldMk cId="1711352330" sldId="256"/>
        </pc:sldMkLst>
        <pc:spChg chg="mod">
          <ac:chgData name="Costner, Bayley" userId="2a58abfe-bf9e-4cc1-9dde-744d7a979601" providerId="ADAL" clId="{4A32347E-4695-41BA-8B09-6FBBF672B255}" dt="2022-10-19T14:29:45.200" v="0"/>
          <ac:spMkLst>
            <pc:docMk/>
            <pc:sldMk cId="1711352330" sldId="256"/>
            <ac:spMk id="3" creationId="{931932A1-7454-4B78-B394-3713697727FA}"/>
          </ac:spMkLst>
        </pc:spChg>
      </pc:sldChg>
      <pc:sldChg chg="modNotes modNotesTx">
        <pc:chgData name="Costner, Bayley" userId="2a58abfe-bf9e-4cc1-9dde-744d7a979601" providerId="ADAL" clId="{4A32347E-4695-41BA-8B09-6FBBF672B255}" dt="2022-10-19T14:29:57.592" v="10" actId="20577"/>
        <pc:sldMkLst>
          <pc:docMk/>
          <pc:sldMk cId="412258708" sldId="270"/>
        </pc:sldMkLst>
      </pc:sldChg>
      <pc:sldChg chg="modSp modNotes">
        <pc:chgData name="Costner, Bayley" userId="2a58abfe-bf9e-4cc1-9dde-744d7a979601" providerId="ADAL" clId="{4A32347E-4695-41BA-8B09-6FBBF672B255}" dt="2022-10-19T14:29:45.200" v="0"/>
        <pc:sldMkLst>
          <pc:docMk/>
          <pc:sldMk cId="3380238284" sldId="273"/>
        </pc:sldMkLst>
        <pc:spChg chg="mod">
          <ac:chgData name="Costner, Bayley" userId="2a58abfe-bf9e-4cc1-9dde-744d7a979601" providerId="ADAL" clId="{4A32347E-4695-41BA-8B09-6FBBF672B255}" dt="2022-10-19T14:29:45.200" v="0"/>
          <ac:spMkLst>
            <pc:docMk/>
            <pc:sldMk cId="3380238284" sldId="273"/>
            <ac:spMk id="4" creationId="{A3560EF0-DF41-40A6-889B-45B12E8526AE}"/>
          </ac:spMkLst>
        </pc:spChg>
      </pc:sldChg>
      <pc:sldChg chg="del">
        <pc:chgData name="Costner, Bayley" userId="2a58abfe-bf9e-4cc1-9dde-744d7a979601" providerId="ADAL" clId="{4A32347E-4695-41BA-8B09-6FBBF672B255}" dt="2022-10-19T14:33:43.514" v="158" actId="2696"/>
        <pc:sldMkLst>
          <pc:docMk/>
          <pc:sldMk cId="3015444443" sldId="277"/>
        </pc:sldMkLst>
      </pc:sldChg>
      <pc:sldChg chg="modSp mod modNotes modNotesTx">
        <pc:chgData name="Costner, Bayley" userId="2a58abfe-bf9e-4cc1-9dde-744d7a979601" providerId="ADAL" clId="{4A32347E-4695-41BA-8B09-6FBBF672B255}" dt="2022-10-19T14:44:01.198" v="161" actId="14826"/>
        <pc:sldMkLst>
          <pc:docMk/>
          <pc:sldMk cId="65851916" sldId="278"/>
        </pc:sldMkLst>
        <pc:spChg chg="mod">
          <ac:chgData name="Costner, Bayley" userId="2a58abfe-bf9e-4cc1-9dde-744d7a979601" providerId="ADAL" clId="{4A32347E-4695-41BA-8B09-6FBBF672B255}" dt="2022-10-19T14:29:45.200" v="0"/>
          <ac:spMkLst>
            <pc:docMk/>
            <pc:sldMk cId="65851916" sldId="278"/>
            <ac:spMk id="4" creationId="{46BE5F69-E9BC-41C7-BF6B-EB4B224032B2}"/>
          </ac:spMkLst>
        </pc:spChg>
        <pc:spChg chg="mod">
          <ac:chgData name="Costner, Bayley" userId="2a58abfe-bf9e-4cc1-9dde-744d7a979601" providerId="ADAL" clId="{4A32347E-4695-41BA-8B09-6FBBF672B255}" dt="2022-10-19T14:31:59.109" v="21" actId="20577"/>
          <ac:spMkLst>
            <pc:docMk/>
            <pc:sldMk cId="65851916" sldId="278"/>
            <ac:spMk id="27" creationId="{1CF04D93-3E9C-4C93-BD11-1AB334ECA8EC}"/>
          </ac:spMkLst>
        </pc:spChg>
        <pc:spChg chg="mod">
          <ac:chgData name="Costner, Bayley" userId="2a58abfe-bf9e-4cc1-9dde-744d7a979601" providerId="ADAL" clId="{4A32347E-4695-41BA-8B09-6FBBF672B255}" dt="2022-10-19T14:32:04.723" v="26" actId="20577"/>
          <ac:spMkLst>
            <pc:docMk/>
            <pc:sldMk cId="65851916" sldId="278"/>
            <ac:spMk id="28" creationId="{4A74CDCB-94E0-4602-A364-BEBAB933C949}"/>
          </ac:spMkLst>
        </pc:spChg>
        <pc:spChg chg="mod">
          <ac:chgData name="Costner, Bayley" userId="2a58abfe-bf9e-4cc1-9dde-744d7a979601" providerId="ADAL" clId="{4A32347E-4695-41BA-8B09-6FBBF672B255}" dt="2022-10-19T14:32:09.885" v="31" actId="20577"/>
          <ac:spMkLst>
            <pc:docMk/>
            <pc:sldMk cId="65851916" sldId="278"/>
            <ac:spMk id="29" creationId="{C1505505-BB78-40E3-B8B6-4C8BE22EB53C}"/>
          </ac:spMkLst>
        </pc:spChg>
        <pc:spChg chg="mod">
          <ac:chgData name="Costner, Bayley" userId="2a58abfe-bf9e-4cc1-9dde-744d7a979601" providerId="ADAL" clId="{4A32347E-4695-41BA-8B09-6FBBF672B255}" dt="2022-10-19T14:31:51.715" v="12" actId="20577"/>
          <ac:spMkLst>
            <pc:docMk/>
            <pc:sldMk cId="65851916" sldId="278"/>
            <ac:spMk id="34" creationId="{37703234-D993-4C43-91A3-E55AA7BD1D32}"/>
          </ac:spMkLst>
        </pc:spChg>
        <pc:picChg chg="mod">
          <ac:chgData name="Costner, Bayley" userId="2a58abfe-bf9e-4cc1-9dde-744d7a979601" providerId="ADAL" clId="{4A32347E-4695-41BA-8B09-6FBBF672B255}" dt="2022-10-19T14:43:52.913" v="160" actId="14826"/>
          <ac:picMkLst>
            <pc:docMk/>
            <pc:sldMk cId="65851916" sldId="278"/>
            <ac:picMk id="23" creationId="{AE1DD9CA-8F8E-43F8-AB52-DC6B3C9FD08B}"/>
          </ac:picMkLst>
        </pc:picChg>
        <pc:picChg chg="mod">
          <ac:chgData name="Costner, Bayley" userId="2a58abfe-bf9e-4cc1-9dde-744d7a979601" providerId="ADAL" clId="{4A32347E-4695-41BA-8B09-6FBBF672B255}" dt="2022-10-19T14:44:01.198" v="161" actId="14826"/>
          <ac:picMkLst>
            <pc:docMk/>
            <pc:sldMk cId="65851916" sldId="278"/>
            <ac:picMk id="25" creationId="{7133D1E7-FA07-44D0-9EB0-EA49F78B8931}"/>
          </ac:picMkLst>
        </pc:picChg>
      </pc:sldChg>
      <pc:sldChg chg="modNotes">
        <pc:chgData name="Costner, Bayley" userId="2a58abfe-bf9e-4cc1-9dde-744d7a979601" providerId="ADAL" clId="{4A32347E-4695-41BA-8B09-6FBBF672B255}" dt="2022-10-19T14:29:45.200" v="0"/>
        <pc:sldMkLst>
          <pc:docMk/>
          <pc:sldMk cId="3393598430" sldId="286"/>
        </pc:sldMkLst>
      </pc:sldChg>
      <pc:sldChg chg="modSp">
        <pc:chgData name="Costner, Bayley" userId="2a58abfe-bf9e-4cc1-9dde-744d7a979601" providerId="ADAL" clId="{4A32347E-4695-41BA-8B09-6FBBF672B255}" dt="2022-10-19T14:44:20.535" v="162" actId="14826"/>
        <pc:sldMkLst>
          <pc:docMk/>
          <pc:sldMk cId="848908219" sldId="295"/>
        </pc:sldMkLst>
        <pc:picChg chg="mod">
          <ac:chgData name="Costner, Bayley" userId="2a58abfe-bf9e-4cc1-9dde-744d7a979601" providerId="ADAL" clId="{4A32347E-4695-41BA-8B09-6FBBF672B255}" dt="2022-10-19T14:44:20.535" v="162" actId="14826"/>
          <ac:picMkLst>
            <pc:docMk/>
            <pc:sldMk cId="848908219" sldId="295"/>
            <ac:picMk id="24" creationId="{1626B609-2C65-4467-B199-99ADB73ADD48}"/>
          </ac:picMkLst>
        </pc:picChg>
      </pc:sldChg>
      <pc:sldChg chg="del">
        <pc:chgData name="Costner, Bayley" userId="2a58abfe-bf9e-4cc1-9dde-744d7a979601" providerId="ADAL" clId="{4A32347E-4695-41BA-8B09-6FBBF672B255}" dt="2022-10-19T14:33:43.514" v="158" actId="2696"/>
        <pc:sldMkLst>
          <pc:docMk/>
          <pc:sldMk cId="2857163895" sldId="296"/>
        </pc:sldMkLst>
      </pc:sldChg>
      <pc:sldChg chg="del">
        <pc:chgData name="Costner, Bayley" userId="2a58abfe-bf9e-4cc1-9dde-744d7a979601" providerId="ADAL" clId="{4A32347E-4695-41BA-8B09-6FBBF672B255}" dt="2022-10-19T14:33:43.514" v="158" actId="2696"/>
        <pc:sldMkLst>
          <pc:docMk/>
          <pc:sldMk cId="2730844521" sldId="297"/>
        </pc:sldMkLst>
      </pc:sldChg>
      <pc:sldChg chg="del">
        <pc:chgData name="Costner, Bayley" userId="2a58abfe-bf9e-4cc1-9dde-744d7a979601" providerId="ADAL" clId="{4A32347E-4695-41BA-8B09-6FBBF672B255}" dt="2022-10-19T14:33:43.514" v="158" actId="2696"/>
        <pc:sldMkLst>
          <pc:docMk/>
          <pc:sldMk cId="1909763988" sldId="298"/>
        </pc:sldMkLst>
      </pc:sldChg>
      <pc:sldChg chg="del">
        <pc:chgData name="Costner, Bayley" userId="2a58abfe-bf9e-4cc1-9dde-744d7a979601" providerId="ADAL" clId="{4A32347E-4695-41BA-8B09-6FBBF672B255}" dt="2022-10-19T14:33:43.514" v="158" actId="2696"/>
        <pc:sldMkLst>
          <pc:docMk/>
          <pc:sldMk cId="3656542971" sldId="299"/>
        </pc:sldMkLst>
      </pc:sldChg>
      <pc:sldChg chg="del">
        <pc:chgData name="Costner, Bayley" userId="2a58abfe-bf9e-4cc1-9dde-744d7a979601" providerId="ADAL" clId="{4A32347E-4695-41BA-8B09-6FBBF672B255}" dt="2022-10-19T14:33:43.514" v="158" actId="2696"/>
        <pc:sldMkLst>
          <pc:docMk/>
          <pc:sldMk cId="1174635175" sldId="300"/>
        </pc:sldMkLst>
      </pc:sldChg>
      <pc:sldChg chg="modSp">
        <pc:chgData name="Costner, Bayley" userId="2a58abfe-bf9e-4cc1-9dde-744d7a979601" providerId="ADAL" clId="{4A32347E-4695-41BA-8B09-6FBBF672B255}" dt="2022-10-19T14:29:45.200" v="0"/>
        <pc:sldMkLst>
          <pc:docMk/>
          <pc:sldMk cId="1002511331" sldId="302"/>
        </pc:sldMkLst>
        <pc:spChg chg="mod">
          <ac:chgData name="Costner, Bayley" userId="2a58abfe-bf9e-4cc1-9dde-744d7a979601" providerId="ADAL" clId="{4A32347E-4695-41BA-8B09-6FBBF672B255}" dt="2022-10-19T14:29:45.200" v="0"/>
          <ac:spMkLst>
            <pc:docMk/>
            <pc:sldMk cId="1002511331" sldId="302"/>
            <ac:spMk id="4" creationId="{46BE5F69-E9BC-41C7-BF6B-EB4B224032B2}"/>
          </ac:spMkLst>
        </pc:spChg>
      </pc:sldChg>
    </pc:docChg>
  </pc:docChgLst>
  <pc:docChgLst>
    <pc:chgData name="Gibson, Thomas" userId="4b42d18a-f5dd-45ad-b5f3-020bdeec964b" providerId="ADAL" clId="{939FE227-8FDB-4194-8DF1-C23D8D8F04E9}"/>
    <pc:docChg chg="modSld">
      <pc:chgData name="Gibson, Thomas" userId="4b42d18a-f5dd-45ad-b5f3-020bdeec964b" providerId="ADAL" clId="{939FE227-8FDB-4194-8DF1-C23D8D8F04E9}" dt="2022-11-17T17:37:58.594" v="0"/>
      <pc:docMkLst>
        <pc:docMk/>
      </pc:docMkLst>
      <pc:sldChg chg="modNotesTx">
        <pc:chgData name="Gibson, Thomas" userId="4b42d18a-f5dd-45ad-b5f3-020bdeec964b" providerId="ADAL" clId="{939FE227-8FDB-4194-8DF1-C23D8D8F04E9}" dt="2022-11-17T17:37:58.594" v="0"/>
        <pc:sldMkLst>
          <pc:docMk/>
          <pc:sldMk cId="4076707696" sldId="311"/>
        </pc:sldMkLst>
      </pc:sldChg>
    </pc:docChg>
  </pc:docChgLst>
  <pc:docChgLst>
    <pc:chgData name="Morby, Zach" userId="30320faa-25f1-4224-bab9-a848c46bfa25" providerId="ADAL" clId="{72460C47-51D2-4A59-8D39-38A38C88854F}"/>
    <pc:docChg chg="custSel modSld">
      <pc:chgData name="Morby, Zach" userId="30320faa-25f1-4224-bab9-a848c46bfa25" providerId="ADAL" clId="{72460C47-51D2-4A59-8D39-38A38C88854F}" dt="2022-10-28T12:32:50.617" v="7" actId="1076"/>
      <pc:docMkLst>
        <pc:docMk/>
      </pc:docMkLst>
      <pc:sldChg chg="modNotesTx">
        <pc:chgData name="Morby, Zach" userId="30320faa-25f1-4224-bab9-a848c46bfa25" providerId="ADAL" clId="{72460C47-51D2-4A59-8D39-38A38C88854F}" dt="2022-10-28T12:32:19.361" v="0"/>
        <pc:sldMkLst>
          <pc:docMk/>
          <pc:sldMk cId="1711352330" sldId="256"/>
        </pc:sldMkLst>
      </pc:sldChg>
      <pc:sldChg chg="addSp delSp modSp mod modAnim modNotesTx">
        <pc:chgData name="Morby, Zach" userId="30320faa-25f1-4224-bab9-a848c46bfa25" providerId="ADAL" clId="{72460C47-51D2-4A59-8D39-38A38C88854F}" dt="2022-10-28T12:32:50.617" v="7" actId="1076"/>
        <pc:sldMkLst>
          <pc:docMk/>
          <pc:sldMk cId="3380238284" sldId="273"/>
        </pc:sldMkLst>
        <pc:spChg chg="add del mod">
          <ac:chgData name="Morby, Zach" userId="30320faa-25f1-4224-bab9-a848c46bfa25" providerId="ADAL" clId="{72460C47-51D2-4A59-8D39-38A38C88854F}" dt="2022-10-28T12:32:31.153" v="3" actId="478"/>
          <ac:spMkLst>
            <pc:docMk/>
            <pc:sldMk cId="3380238284" sldId="273"/>
            <ac:spMk id="3" creationId="{292E595A-095A-43E3-917F-44D063D160C2}"/>
          </ac:spMkLst>
        </pc:spChg>
        <pc:spChg chg="del">
          <ac:chgData name="Morby, Zach" userId="30320faa-25f1-4224-bab9-a848c46bfa25" providerId="ADAL" clId="{72460C47-51D2-4A59-8D39-38A38C88854F}" dt="2022-10-28T12:32:30.324" v="2" actId="478"/>
          <ac:spMkLst>
            <pc:docMk/>
            <pc:sldMk cId="3380238284" sldId="273"/>
            <ac:spMk id="4" creationId="{A3560EF0-DF41-40A6-889B-45B12E8526AE}"/>
          </ac:spMkLst>
        </pc:spChg>
        <pc:picChg chg="add mod">
          <ac:chgData name="Morby, Zach" userId="30320faa-25f1-4224-bab9-a848c46bfa25" providerId="ADAL" clId="{72460C47-51D2-4A59-8D39-38A38C88854F}" dt="2022-10-28T12:32:50.617" v="7" actId="1076"/>
          <ac:picMkLst>
            <pc:docMk/>
            <pc:sldMk cId="3380238284" sldId="273"/>
            <ac:picMk id="6" creationId="{022E66F0-0308-4DE4-9985-4A6C2603A448}"/>
          </ac:picMkLst>
        </pc:picChg>
      </pc:sldChg>
    </pc:docChg>
  </pc:docChgLst>
  <pc:docChgLst>
    <pc:chgData name="Merry, Meg" userId="52abaa17-2ab0-4519-8e41-45b524f6a3b3" providerId="ADAL" clId="{B8800C7C-3E2B-4D58-82BD-FC2FD4A9A4CD}"/>
    <pc:docChg chg="modSld">
      <pc:chgData name="Merry, Meg" userId="52abaa17-2ab0-4519-8e41-45b524f6a3b3" providerId="ADAL" clId="{B8800C7C-3E2B-4D58-82BD-FC2FD4A9A4CD}" dt="2022-11-08T20:33:41.550" v="6" actId="18131"/>
      <pc:docMkLst>
        <pc:docMk/>
      </pc:docMkLst>
      <pc:sldChg chg="modSp mod">
        <pc:chgData name="Merry, Meg" userId="52abaa17-2ab0-4519-8e41-45b524f6a3b3" providerId="ADAL" clId="{B8800C7C-3E2B-4D58-82BD-FC2FD4A9A4CD}" dt="2022-11-08T20:33:25.394" v="3" actId="255"/>
        <pc:sldMkLst>
          <pc:docMk/>
          <pc:sldMk cId="1102559366" sldId="274"/>
        </pc:sldMkLst>
        <pc:spChg chg="mod">
          <ac:chgData name="Merry, Meg" userId="52abaa17-2ab0-4519-8e41-45b524f6a3b3" providerId="ADAL" clId="{B8800C7C-3E2B-4D58-82BD-FC2FD4A9A4CD}" dt="2022-11-08T20:33:25.394" v="3" actId="255"/>
          <ac:spMkLst>
            <pc:docMk/>
            <pc:sldMk cId="1102559366" sldId="274"/>
            <ac:spMk id="44" creationId="{E46410AA-9335-4C3E-AEEE-43614C70E64D}"/>
          </ac:spMkLst>
        </pc:spChg>
      </pc:sldChg>
      <pc:sldChg chg="modSp mod">
        <pc:chgData name="Merry, Meg" userId="52abaa17-2ab0-4519-8e41-45b524f6a3b3" providerId="ADAL" clId="{B8800C7C-3E2B-4D58-82BD-FC2FD4A9A4CD}" dt="2022-11-08T20:33:16.221" v="2" actId="18131"/>
        <pc:sldMkLst>
          <pc:docMk/>
          <pc:sldMk cId="65851916" sldId="278"/>
        </pc:sldMkLst>
        <pc:picChg chg="mod modCrop">
          <ac:chgData name="Merry, Meg" userId="52abaa17-2ab0-4519-8e41-45b524f6a3b3" providerId="ADAL" clId="{B8800C7C-3E2B-4D58-82BD-FC2FD4A9A4CD}" dt="2022-11-08T20:33:16.221" v="2" actId="18131"/>
          <ac:picMkLst>
            <pc:docMk/>
            <pc:sldMk cId="65851916" sldId="278"/>
            <ac:picMk id="25" creationId="{7133D1E7-FA07-44D0-9EB0-EA49F78B8931}"/>
          </ac:picMkLst>
        </pc:picChg>
      </pc:sldChg>
      <pc:sldChg chg="modSp mod">
        <pc:chgData name="Merry, Meg" userId="52abaa17-2ab0-4519-8e41-45b524f6a3b3" providerId="ADAL" clId="{B8800C7C-3E2B-4D58-82BD-FC2FD4A9A4CD}" dt="2022-11-08T20:33:41.550" v="6" actId="18131"/>
        <pc:sldMkLst>
          <pc:docMk/>
          <pc:sldMk cId="848908219" sldId="295"/>
        </pc:sldMkLst>
        <pc:spChg chg="mod">
          <ac:chgData name="Merry, Meg" userId="52abaa17-2ab0-4519-8e41-45b524f6a3b3" providerId="ADAL" clId="{B8800C7C-3E2B-4D58-82BD-FC2FD4A9A4CD}" dt="2022-11-08T20:33:30.090" v="4" actId="255"/>
          <ac:spMkLst>
            <pc:docMk/>
            <pc:sldMk cId="848908219" sldId="295"/>
            <ac:spMk id="34" creationId="{49BEB672-5087-49D5-925B-410D7FCB2E0D}"/>
          </ac:spMkLst>
        </pc:spChg>
        <pc:picChg chg="mod modCrop">
          <ac:chgData name="Merry, Meg" userId="52abaa17-2ab0-4519-8e41-45b524f6a3b3" providerId="ADAL" clId="{B8800C7C-3E2B-4D58-82BD-FC2FD4A9A4CD}" dt="2022-11-08T20:33:41.550" v="6" actId="18131"/>
          <ac:picMkLst>
            <pc:docMk/>
            <pc:sldMk cId="848908219" sldId="295"/>
            <ac:picMk id="24" creationId="{1626B609-2C65-4467-B199-99ADB73ADD48}"/>
          </ac:picMkLst>
        </pc:picChg>
      </pc:sldChg>
      <pc:sldChg chg="modSp mod">
        <pc:chgData name="Merry, Meg" userId="52abaa17-2ab0-4519-8e41-45b524f6a3b3" providerId="ADAL" clId="{B8800C7C-3E2B-4D58-82BD-FC2FD4A9A4CD}" dt="2022-11-08T20:32:48.567" v="0" actId="20577"/>
        <pc:sldMkLst>
          <pc:docMk/>
          <pc:sldMk cId="1002511331" sldId="302"/>
        </pc:sldMkLst>
        <pc:spChg chg="mod">
          <ac:chgData name="Merry, Meg" userId="52abaa17-2ab0-4519-8e41-45b524f6a3b3" providerId="ADAL" clId="{B8800C7C-3E2B-4D58-82BD-FC2FD4A9A4CD}" dt="2022-11-08T20:32:48.567" v="0" actId="20577"/>
          <ac:spMkLst>
            <pc:docMk/>
            <pc:sldMk cId="1002511331" sldId="302"/>
            <ac:spMk id="4" creationId="{46BE5F69-E9BC-41C7-BF6B-EB4B224032B2}"/>
          </ac:spMkLst>
        </pc:spChg>
      </pc:sldChg>
    </pc:docChg>
  </pc:docChgLst>
  <pc:docChgLst>
    <pc:chgData name="Cicone, Laura" userId="d60addc7-6562-4f44-a0de-68d71e52773b" providerId="ADAL" clId="{407472B9-F62E-4ECC-9D7F-863DFA09353C}"/>
    <pc:docChg chg="undo custSel addSld delSld modSld">
      <pc:chgData name="Cicone, Laura" userId="d60addc7-6562-4f44-a0de-68d71e52773b" providerId="ADAL" clId="{407472B9-F62E-4ECC-9D7F-863DFA09353C}" dt="2022-11-15T14:57:37.740" v="16" actId="47"/>
      <pc:docMkLst>
        <pc:docMk/>
      </pc:docMkLst>
      <pc:sldChg chg="del">
        <pc:chgData name="Cicone, Laura" userId="d60addc7-6562-4f44-a0de-68d71e52773b" providerId="ADAL" clId="{407472B9-F62E-4ECC-9D7F-863DFA09353C}" dt="2022-10-25T15:45:46.692" v="6" actId="47"/>
        <pc:sldMkLst>
          <pc:docMk/>
          <pc:sldMk cId="4081035233" sldId="259"/>
        </pc:sldMkLst>
      </pc:sldChg>
      <pc:sldChg chg="del">
        <pc:chgData name="Cicone, Laura" userId="d60addc7-6562-4f44-a0de-68d71e52773b" providerId="ADAL" clId="{407472B9-F62E-4ECC-9D7F-863DFA09353C}" dt="2022-11-15T14:57:37.740" v="16" actId="47"/>
        <pc:sldMkLst>
          <pc:docMk/>
          <pc:sldMk cId="3476258832" sldId="266"/>
        </pc:sldMkLst>
      </pc:sldChg>
      <pc:sldChg chg="modNotesTx">
        <pc:chgData name="Cicone, Laura" userId="d60addc7-6562-4f44-a0de-68d71e52773b" providerId="ADAL" clId="{407472B9-F62E-4ECC-9D7F-863DFA09353C}" dt="2022-11-15T14:57:07.406" v="14"/>
        <pc:sldMkLst>
          <pc:docMk/>
          <pc:sldMk cId="3380238284" sldId="273"/>
        </pc:sldMkLst>
      </pc:sldChg>
      <pc:sldChg chg="del">
        <pc:chgData name="Cicone, Laura" userId="d60addc7-6562-4f44-a0de-68d71e52773b" providerId="ADAL" clId="{407472B9-F62E-4ECC-9D7F-863DFA09353C}" dt="2022-11-15T14:57:37.740" v="16" actId="47"/>
        <pc:sldMkLst>
          <pc:docMk/>
          <pc:sldMk cId="1102559366" sldId="274"/>
        </pc:sldMkLst>
      </pc:sldChg>
      <pc:sldChg chg="modSp mod">
        <pc:chgData name="Cicone, Laura" userId="d60addc7-6562-4f44-a0de-68d71e52773b" providerId="ADAL" clId="{407472B9-F62E-4ECC-9D7F-863DFA09353C}" dt="2022-10-20T20:07:04.095" v="4" actId="255"/>
        <pc:sldMkLst>
          <pc:docMk/>
          <pc:sldMk cId="65851916" sldId="278"/>
        </pc:sldMkLst>
        <pc:spChg chg="mod">
          <ac:chgData name="Cicone, Laura" userId="d60addc7-6562-4f44-a0de-68d71e52773b" providerId="ADAL" clId="{407472B9-F62E-4ECC-9D7F-863DFA09353C}" dt="2022-10-20T20:07:04.095" v="4" actId="255"/>
          <ac:spMkLst>
            <pc:docMk/>
            <pc:sldMk cId="65851916" sldId="278"/>
            <ac:spMk id="28" creationId="{4A74CDCB-94E0-4602-A364-BEBAB933C949}"/>
          </ac:spMkLst>
        </pc:spChg>
        <pc:picChg chg="mod modCrop">
          <ac:chgData name="Cicone, Laura" userId="d60addc7-6562-4f44-a0de-68d71e52773b" providerId="ADAL" clId="{407472B9-F62E-4ECC-9D7F-863DFA09353C}" dt="2022-10-20T20:06:40.542" v="1" actId="18131"/>
          <ac:picMkLst>
            <pc:docMk/>
            <pc:sldMk cId="65851916" sldId="278"/>
            <ac:picMk id="25" creationId="{7133D1E7-FA07-44D0-9EB0-EA49F78B8931}"/>
          </ac:picMkLst>
        </pc:picChg>
      </pc:sldChg>
      <pc:sldChg chg="del">
        <pc:chgData name="Cicone, Laura" userId="d60addc7-6562-4f44-a0de-68d71e52773b" providerId="ADAL" clId="{407472B9-F62E-4ECC-9D7F-863DFA09353C}" dt="2022-11-15T14:56:34.714" v="9" actId="47"/>
        <pc:sldMkLst>
          <pc:docMk/>
          <pc:sldMk cId="3393598430" sldId="286"/>
        </pc:sldMkLst>
      </pc:sldChg>
      <pc:sldChg chg="del">
        <pc:chgData name="Cicone, Laura" userId="d60addc7-6562-4f44-a0de-68d71e52773b" providerId="ADAL" clId="{407472B9-F62E-4ECC-9D7F-863DFA09353C}" dt="2022-11-15T14:57:37.740" v="16" actId="47"/>
        <pc:sldMkLst>
          <pc:docMk/>
          <pc:sldMk cId="232077404" sldId="288"/>
        </pc:sldMkLst>
      </pc:sldChg>
      <pc:sldChg chg="del">
        <pc:chgData name="Cicone, Laura" userId="d60addc7-6562-4f44-a0de-68d71e52773b" providerId="ADAL" clId="{407472B9-F62E-4ECC-9D7F-863DFA09353C}" dt="2022-11-15T14:57:37.740" v="16" actId="47"/>
        <pc:sldMkLst>
          <pc:docMk/>
          <pc:sldMk cId="536406714" sldId="289"/>
        </pc:sldMkLst>
      </pc:sldChg>
      <pc:sldChg chg="del">
        <pc:chgData name="Cicone, Laura" userId="d60addc7-6562-4f44-a0de-68d71e52773b" providerId="ADAL" clId="{407472B9-F62E-4ECC-9D7F-863DFA09353C}" dt="2022-11-15T14:57:18.671" v="15" actId="47"/>
        <pc:sldMkLst>
          <pc:docMk/>
          <pc:sldMk cId="291782386" sldId="301"/>
        </pc:sldMkLst>
      </pc:sldChg>
      <pc:sldChg chg="del">
        <pc:chgData name="Cicone, Laura" userId="d60addc7-6562-4f44-a0de-68d71e52773b" providerId="ADAL" clId="{407472B9-F62E-4ECC-9D7F-863DFA09353C}" dt="2022-11-15T14:56:26.417" v="8" actId="47"/>
        <pc:sldMkLst>
          <pc:docMk/>
          <pc:sldMk cId="1875973025" sldId="304"/>
        </pc:sldMkLst>
      </pc:sldChg>
      <pc:sldChg chg="add">
        <pc:chgData name="Cicone, Laura" userId="d60addc7-6562-4f44-a0de-68d71e52773b" providerId="ADAL" clId="{407472B9-F62E-4ECC-9D7F-863DFA09353C}" dt="2022-10-25T15:45:41.180" v="5"/>
        <pc:sldMkLst>
          <pc:docMk/>
          <pc:sldMk cId="3606824926" sldId="306"/>
        </pc:sldMkLst>
      </pc:sldChg>
      <pc:sldChg chg="add">
        <pc:chgData name="Cicone, Laura" userId="d60addc7-6562-4f44-a0de-68d71e52773b" providerId="ADAL" clId="{407472B9-F62E-4ECC-9D7F-863DFA09353C}" dt="2022-11-15T14:56:21.625" v="7"/>
        <pc:sldMkLst>
          <pc:docMk/>
          <pc:sldMk cId="3325679185" sldId="307"/>
        </pc:sldMkLst>
      </pc:sldChg>
      <pc:sldChg chg="modNotesTx">
        <pc:chgData name="Cicone, Laura" userId="d60addc7-6562-4f44-a0de-68d71e52773b" providerId="ADAL" clId="{407472B9-F62E-4ECC-9D7F-863DFA09353C}" dt="2022-11-15T14:56:49.224" v="11" actId="20577"/>
        <pc:sldMkLst>
          <pc:docMk/>
          <pc:sldMk cId="832755138"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6</a:t>
            </a:fld>
            <a:endParaRPr lang="en-US"/>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Cross City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Cross City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Cross City Airport created 50 jobs earning $2.4 million in payroll, contributed $4.1 million in value added, and generated a total economic impact (output) of $7.7 million.</a:t>
            </a:r>
          </a:p>
          <a:p>
            <a:endParaRPr lang="en-US" dirty="0"/>
          </a:p>
          <a:p>
            <a:r>
              <a:rPr lang="en-US" dirty="0"/>
              <a:t>This includes direct impacts of 28 jobs earning $1.3 million in payroll, contributing $2.1 million in value added, and generating a total economic impact (output) of $4.1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22 jobs earning $1.2 million in payroll, contributing $2.0 million in value added, and generating a total economic impact (output) of $3.7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Cross City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pn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Cross City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FA12E4C-58A8-4868-B68D-35B50F4B484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606824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32567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832755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Cross City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7782" t="-263" r="-86" b="26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Cross City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$7.7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CTY">
            <a:hlinkClick r:id="" action="ppaction://media"/>
            <a:extLst>
              <a:ext uri="{FF2B5EF4-FFF2-40B4-BE49-F238E27FC236}">
                <a16:creationId xmlns:a16="http://schemas.microsoft.com/office/drawing/2014/main" id="{022E66F0-0308-4DE4-9985-4A6C2603A448}"/>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7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983332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97847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076707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28376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102046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rotWithShape="1">
          <a:blip r:embed="rId3">
            <a:extLst>
              <a:ext uri="{28A0092B-C50C-407E-A947-70E740481C1C}">
                <a14:useLocalDpi xmlns:a14="http://schemas.microsoft.com/office/drawing/2010/main" val="0"/>
              </a:ext>
            </a:extLst>
          </a:blip>
          <a:srcRect l="9563" t="334" r="17648" b="1210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$8.1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$10.8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$23.9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Cross City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Cross City Airport’s Total Economic Impact</vt:lpstr>
      <vt:lpstr>On-Airport Impacts</vt:lpstr>
      <vt:lpstr>Visitor Spending Impacts (Off-Airport)</vt:lpstr>
      <vt:lpstr>Airport Economic Impact Results</vt:lpstr>
      <vt:lpstr>TOTAL Cross City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2</cp:revision>
  <cp:lastPrinted>2022-08-15T20:19:31Z</cp:lastPrinted>
  <dcterms:created xsi:type="dcterms:W3CDTF">2021-10-14T00:15:48Z</dcterms:created>
  <dcterms:modified xsi:type="dcterms:W3CDTF">2022-12-07T20:54:39Z</dcterms:modified>
</cp:coreProperties>
</file>