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00CE71-E002-4DD6-BF23-B48FBDA4C546}" v="1" dt="2022-12-07T21:11:36.8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inson, Jennifer" userId="565b6b42-ad9f-4b87-991b-4061de8dfafc" providerId="ADAL" clId="{98576FDD-8006-4B4C-9FD1-3A107AA13925}"/>
    <pc:docChg chg="modSld">
      <pc:chgData name="Robinson, Jennifer" userId="565b6b42-ad9f-4b87-991b-4061de8dfafc" providerId="ADAL" clId="{98576FDD-8006-4B4C-9FD1-3A107AA13925}" dt="2022-11-09T04:44:38.436" v="5" actId="255"/>
      <pc:docMkLst>
        <pc:docMk/>
      </pc:docMkLst>
      <pc:sldChg chg="modSp mod">
        <pc:chgData name="Robinson, Jennifer" userId="565b6b42-ad9f-4b87-991b-4061de8dfafc" providerId="ADAL" clId="{98576FDD-8006-4B4C-9FD1-3A107AA13925}" dt="2022-11-09T04:44:32.437" v="4" actId="255"/>
        <pc:sldMkLst>
          <pc:docMk/>
          <pc:sldMk cId="1102559366" sldId="274"/>
        </pc:sldMkLst>
        <pc:spChg chg="mod">
          <ac:chgData name="Robinson, Jennifer" userId="565b6b42-ad9f-4b87-991b-4061de8dfafc" providerId="ADAL" clId="{98576FDD-8006-4B4C-9FD1-3A107AA13925}" dt="2022-11-09T04:44:32.437" v="4" actId="255"/>
          <ac:spMkLst>
            <pc:docMk/>
            <pc:sldMk cId="1102559366" sldId="274"/>
            <ac:spMk id="44" creationId="{E46410AA-9335-4C3E-AEEE-43614C70E64D}"/>
          </ac:spMkLst>
        </pc:spChg>
      </pc:sldChg>
      <pc:sldChg chg="modSp mod">
        <pc:chgData name="Robinson, Jennifer" userId="565b6b42-ad9f-4b87-991b-4061de8dfafc" providerId="ADAL" clId="{98576FDD-8006-4B4C-9FD1-3A107AA13925}" dt="2022-11-09T04:44:23.211" v="3" actId="18131"/>
        <pc:sldMkLst>
          <pc:docMk/>
          <pc:sldMk cId="65851916" sldId="278"/>
        </pc:sldMkLst>
        <pc:picChg chg="mod modCrop">
          <ac:chgData name="Robinson, Jennifer" userId="565b6b42-ad9f-4b87-991b-4061de8dfafc" providerId="ADAL" clId="{98576FDD-8006-4B4C-9FD1-3A107AA13925}" dt="2022-11-09T04:44:23.211" v="3" actId="18131"/>
          <ac:picMkLst>
            <pc:docMk/>
            <pc:sldMk cId="65851916" sldId="278"/>
            <ac:picMk id="25" creationId="{7133D1E7-FA07-44D0-9EB0-EA49F78B8931}"/>
          </ac:picMkLst>
        </pc:picChg>
      </pc:sldChg>
      <pc:sldChg chg="modSp mod">
        <pc:chgData name="Robinson, Jennifer" userId="565b6b42-ad9f-4b87-991b-4061de8dfafc" providerId="ADAL" clId="{98576FDD-8006-4B4C-9FD1-3A107AA13925}" dt="2022-11-09T04:44:38.436" v="5" actId="255"/>
        <pc:sldMkLst>
          <pc:docMk/>
          <pc:sldMk cId="1909763988" sldId="298"/>
        </pc:sldMkLst>
        <pc:spChg chg="mod">
          <ac:chgData name="Robinson, Jennifer" userId="565b6b42-ad9f-4b87-991b-4061de8dfafc" providerId="ADAL" clId="{98576FDD-8006-4B4C-9FD1-3A107AA13925}" dt="2022-11-09T04:44:38.436" v="5" actId="255"/>
          <ac:spMkLst>
            <pc:docMk/>
            <pc:sldMk cId="1909763988" sldId="298"/>
            <ac:spMk id="34" creationId="{49BEB672-5087-49D5-925B-410D7FCB2E0D}"/>
          </ac:spMkLst>
        </pc:spChg>
      </pc:sldChg>
      <pc:sldChg chg="modSp mod">
        <pc:chgData name="Robinson, Jennifer" userId="565b6b42-ad9f-4b87-991b-4061de8dfafc" providerId="ADAL" clId="{98576FDD-8006-4B4C-9FD1-3A107AA13925}" dt="2022-11-09T04:44:03.317" v="1" actId="20577"/>
        <pc:sldMkLst>
          <pc:docMk/>
          <pc:sldMk cId="1002511331" sldId="302"/>
        </pc:sldMkLst>
        <pc:spChg chg="mod">
          <ac:chgData name="Robinson, Jennifer" userId="565b6b42-ad9f-4b87-991b-4061de8dfafc" providerId="ADAL" clId="{98576FDD-8006-4B4C-9FD1-3A107AA13925}" dt="2022-11-09T04:44:03.317" v="1" actId="20577"/>
          <ac:spMkLst>
            <pc:docMk/>
            <pc:sldMk cId="1002511331" sldId="302"/>
            <ac:spMk id="4" creationId="{46BE5F69-E9BC-41C7-BF6B-EB4B224032B2}"/>
          </ac:spMkLst>
        </pc:spChg>
      </pc:sldChg>
    </pc:docChg>
  </pc:docChgLst>
  <pc:docChgLst>
    <pc:chgData name="Sheth, Rohan" userId="0b6da9f0-4e13-4f6a-80ee-55c9a7700dcb" providerId="ADAL" clId="{4B00CE71-E002-4DD6-BF23-B48FBDA4C546}"/>
    <pc:docChg chg="custSel modSld">
      <pc:chgData name="Sheth, Rohan" userId="0b6da9f0-4e13-4f6a-80ee-55c9a7700dcb" providerId="ADAL" clId="{4B00CE71-E002-4DD6-BF23-B48FBDA4C546}" dt="2022-12-07T21:11:36.888" v="39"/>
      <pc:docMkLst>
        <pc:docMk/>
      </pc:docMkLst>
      <pc:sldChg chg="modNotesTx">
        <pc:chgData name="Sheth, Rohan" userId="0b6da9f0-4e13-4f6a-80ee-55c9a7700dcb" providerId="ADAL" clId="{4B00CE71-E002-4DD6-BF23-B48FBDA4C546}" dt="2022-10-31T17:14:13.720" v="33" actId="6549"/>
        <pc:sldMkLst>
          <pc:docMk/>
          <pc:sldMk cId="3380238284" sldId="273"/>
        </pc:sldMkLst>
      </pc:sldChg>
      <pc:sldChg chg="modNotesTx">
        <pc:chgData name="Sheth, Rohan" userId="0b6da9f0-4e13-4f6a-80ee-55c9a7700dcb" providerId="ADAL" clId="{4B00CE71-E002-4DD6-BF23-B48FBDA4C546}" dt="2022-11-07T20:05:23.252" v="36"/>
        <pc:sldMkLst>
          <pc:docMk/>
          <pc:sldMk cId="65851916" sldId="278"/>
        </pc:sldMkLst>
      </pc:sldChg>
      <pc:sldChg chg="modSp mod">
        <pc:chgData name="Sheth, Rohan" userId="0b6da9f0-4e13-4f6a-80ee-55c9a7700dcb" providerId="ADAL" clId="{4B00CE71-E002-4DD6-BF23-B48FBDA4C546}" dt="2022-10-20T02:00:11.961" v="32" actId="1076"/>
        <pc:sldMkLst>
          <pc:docMk/>
          <pc:sldMk cId="1909763988" sldId="298"/>
        </pc:sldMkLst>
        <pc:picChg chg="mod">
          <ac:chgData name="Sheth, Rohan" userId="0b6da9f0-4e13-4f6a-80ee-55c9a7700dcb" providerId="ADAL" clId="{4B00CE71-E002-4DD6-BF23-B48FBDA4C546}" dt="2022-10-20T02:00:11.961" v="32" actId="1076"/>
          <ac:picMkLst>
            <pc:docMk/>
            <pc:sldMk cId="1909763988" sldId="298"/>
            <ac:picMk id="24" creationId="{3BD51F35-8B81-454E-A67B-DA3B94172627}"/>
          </ac:picMkLst>
        </pc:picChg>
      </pc:sldChg>
      <pc:sldChg chg="modSp mod">
        <pc:chgData name="Sheth, Rohan" userId="0b6da9f0-4e13-4f6a-80ee-55c9a7700dcb" providerId="ADAL" clId="{4B00CE71-E002-4DD6-BF23-B48FBDA4C546}" dt="2022-10-20T01:57:29.279" v="25" actId="20577"/>
        <pc:sldMkLst>
          <pc:docMk/>
          <pc:sldMk cId="1002511331" sldId="302"/>
        </pc:sldMkLst>
        <pc:spChg chg="mod">
          <ac:chgData name="Sheth, Rohan" userId="0b6da9f0-4e13-4f6a-80ee-55c9a7700dcb" providerId="ADAL" clId="{4B00CE71-E002-4DD6-BF23-B48FBDA4C546}" dt="2022-10-20T01:57:29.279" v="25" actId="20577"/>
          <ac:spMkLst>
            <pc:docMk/>
            <pc:sldMk cId="1002511331" sldId="302"/>
            <ac:spMk id="4" creationId="{46BE5F69-E9BC-41C7-BF6B-EB4B224032B2}"/>
          </ac:spMkLst>
        </pc:spChg>
      </pc:sldChg>
      <pc:sldChg chg="addSp delSp modSp mod">
        <pc:chgData name="Sheth, Rohan" userId="0b6da9f0-4e13-4f6a-80ee-55c9a7700dcb" providerId="ADAL" clId="{4B00CE71-E002-4DD6-BF23-B48FBDA4C546}" dt="2022-12-07T21:11:36.888" v="39"/>
        <pc:sldMkLst>
          <pc:docMk/>
          <pc:sldMk cId="2256014317" sldId="306"/>
        </pc:sldMkLst>
        <pc:picChg chg="del">
          <ac:chgData name="Sheth, Rohan" userId="0b6da9f0-4e13-4f6a-80ee-55c9a7700dcb" providerId="ADAL" clId="{4B00CE71-E002-4DD6-BF23-B48FBDA4C546}" dt="2022-12-07T21:11:36.525" v="38" actId="478"/>
          <ac:picMkLst>
            <pc:docMk/>
            <pc:sldMk cId="2256014317" sldId="306"/>
            <ac:picMk id="3" creationId="{D82025A8-C9E6-4796-9C09-8C2D1EE75679}"/>
          </ac:picMkLst>
        </pc:picChg>
        <pc:picChg chg="add mod">
          <ac:chgData name="Sheth, Rohan" userId="0b6da9f0-4e13-4f6a-80ee-55c9a7700dcb" providerId="ADAL" clId="{4B00CE71-E002-4DD6-BF23-B48FBDA4C546}" dt="2022-12-07T21:11:36.888" v="39"/>
          <ac:picMkLst>
            <pc:docMk/>
            <pc:sldMk cId="2256014317" sldId="306"/>
            <ac:picMk id="11" creationId="{2CBBECAD-7CF2-49FB-9683-08426B76B00D}"/>
          </ac:picMkLst>
        </pc:picChg>
      </pc:sldChg>
      <pc:sldChg chg="modNotesTx">
        <pc:chgData name="Sheth, Rohan" userId="0b6da9f0-4e13-4f6a-80ee-55c9a7700dcb" providerId="ADAL" clId="{4B00CE71-E002-4DD6-BF23-B48FBDA4C546}" dt="2022-11-16T23:18:52.731" v="37"/>
        <pc:sldMkLst>
          <pc:docMk/>
          <pc:sldMk cId="314670874" sldId="311"/>
        </pc:sldMkLst>
      </pc:sldChg>
    </pc:docChg>
  </pc:docChgLst>
  <pc:docChgLst>
    <pc:chgData name="Cicone, Laura" userId="d60addc7-6562-4f44-a0de-68d71e52773b" providerId="ADAL" clId="{E59CEEAF-0045-46BD-8D43-59DDECF1028B}"/>
    <pc:docChg chg="undo custSel addSld delSld modSld">
      <pc:chgData name="Cicone, Laura" userId="d60addc7-6562-4f44-a0de-68d71e52773b" providerId="ADAL" clId="{E59CEEAF-0045-46BD-8D43-59DDECF1028B}" dt="2022-11-15T20:04:30.817" v="327" actId="47"/>
      <pc:docMkLst>
        <pc:docMk/>
      </pc:docMkLst>
      <pc:sldChg chg="modSp mod">
        <pc:chgData name="Cicone, Laura" userId="d60addc7-6562-4f44-a0de-68d71e52773b" providerId="ADAL" clId="{E59CEEAF-0045-46BD-8D43-59DDECF1028B}" dt="2022-10-19T17:34:39.847" v="11" actId="20577"/>
        <pc:sldMkLst>
          <pc:docMk/>
          <pc:sldMk cId="1711352330" sldId="256"/>
        </pc:sldMkLst>
        <pc:spChg chg="mod">
          <ac:chgData name="Cicone, Laura" userId="d60addc7-6562-4f44-a0de-68d71e52773b" providerId="ADAL" clId="{E59CEEAF-0045-46BD-8D43-59DDECF1028B}" dt="2022-10-19T17:34:39.847" v="11" actId="20577"/>
          <ac:spMkLst>
            <pc:docMk/>
            <pc:sldMk cId="1711352330" sldId="256"/>
            <ac:spMk id="3" creationId="{931932A1-7454-4B78-B394-3713697727FA}"/>
          </ac:spMkLst>
        </pc:spChg>
      </pc:sldChg>
      <pc:sldChg chg="del">
        <pc:chgData name="Cicone, Laura" userId="d60addc7-6562-4f44-a0de-68d71e52773b" providerId="ADAL" clId="{E59CEEAF-0045-46BD-8D43-59DDECF1028B}" dt="2022-10-25T16:23:55.095" v="319" actId="47"/>
        <pc:sldMkLst>
          <pc:docMk/>
          <pc:sldMk cId="4081035233" sldId="259"/>
        </pc:sldMkLst>
      </pc:sldChg>
      <pc:sldChg chg="del">
        <pc:chgData name="Cicone, Laura" userId="d60addc7-6562-4f44-a0de-68d71e52773b" providerId="ADAL" clId="{E59CEEAF-0045-46BD-8D43-59DDECF1028B}" dt="2022-11-15T20:04:30.817" v="327" actId="47"/>
        <pc:sldMkLst>
          <pc:docMk/>
          <pc:sldMk cId="3476258832" sldId="266"/>
        </pc:sldMkLst>
      </pc:sldChg>
      <pc:sldChg chg="modNotesTx">
        <pc:chgData name="Cicone, Laura" userId="d60addc7-6562-4f44-a0de-68d71e52773b" providerId="ADAL" clId="{E59CEEAF-0045-46BD-8D43-59DDECF1028B}" dt="2022-10-19T17:35:12.819" v="41" actId="20577"/>
        <pc:sldMkLst>
          <pc:docMk/>
          <pc:sldMk cId="412258708" sldId="270"/>
        </pc:sldMkLst>
      </pc:sldChg>
      <pc:sldChg chg="modSp mod modNotesTx">
        <pc:chgData name="Cicone, Laura" userId="d60addc7-6562-4f44-a0de-68d71e52773b" providerId="ADAL" clId="{E59CEEAF-0045-46BD-8D43-59DDECF1028B}" dt="2022-11-15T20:03:22.080" v="325"/>
        <pc:sldMkLst>
          <pc:docMk/>
          <pc:sldMk cId="3380238284" sldId="273"/>
        </pc:sldMkLst>
        <pc:spChg chg="mod">
          <ac:chgData name="Cicone, Laura" userId="d60addc7-6562-4f44-a0de-68d71e52773b" providerId="ADAL" clId="{E59CEEAF-0045-46BD-8D43-59DDECF1028B}" dt="2022-10-19T17:41:08.367" v="286" actId="20577"/>
          <ac:spMkLst>
            <pc:docMk/>
            <pc:sldMk cId="3380238284" sldId="273"/>
            <ac:spMk id="4" creationId="{A3560EF0-DF41-40A6-889B-45B12E8526AE}"/>
          </ac:spMkLst>
        </pc:spChg>
      </pc:sldChg>
      <pc:sldChg chg="del">
        <pc:chgData name="Cicone, Laura" userId="d60addc7-6562-4f44-a0de-68d71e52773b" providerId="ADAL" clId="{E59CEEAF-0045-46BD-8D43-59DDECF1028B}" dt="2022-11-15T20:04:30.817" v="327" actId="47"/>
        <pc:sldMkLst>
          <pc:docMk/>
          <pc:sldMk cId="1102559366" sldId="274"/>
        </pc:sldMkLst>
      </pc:sldChg>
      <pc:sldChg chg="del">
        <pc:chgData name="Cicone, Laura" userId="d60addc7-6562-4f44-a0de-68d71e52773b" providerId="ADAL" clId="{E59CEEAF-0045-46BD-8D43-59DDECF1028B}" dt="2022-10-19T17:41:23.769" v="301" actId="2696"/>
        <pc:sldMkLst>
          <pc:docMk/>
          <pc:sldMk cId="3015444443" sldId="277"/>
        </pc:sldMkLst>
      </pc:sldChg>
      <pc:sldChg chg="addSp delSp modSp mod modNotesTx">
        <pc:chgData name="Cicone, Laura" userId="d60addc7-6562-4f44-a0de-68d71e52773b" providerId="ADAL" clId="{E59CEEAF-0045-46BD-8D43-59DDECF1028B}" dt="2022-10-19T17:41:00.560" v="273" actId="20577"/>
        <pc:sldMkLst>
          <pc:docMk/>
          <pc:sldMk cId="65851916" sldId="278"/>
        </pc:sldMkLst>
        <pc:spChg chg="mod">
          <ac:chgData name="Cicone, Laura" userId="d60addc7-6562-4f44-a0de-68d71e52773b" providerId="ADAL" clId="{E59CEEAF-0045-46BD-8D43-59DDECF1028B}" dt="2022-10-19T17:35:17.230" v="42"/>
          <ac:spMkLst>
            <pc:docMk/>
            <pc:sldMk cId="65851916" sldId="278"/>
            <ac:spMk id="4" creationId="{46BE5F69-E9BC-41C7-BF6B-EB4B224032B2}"/>
          </ac:spMkLst>
        </pc:spChg>
        <pc:spChg chg="add del">
          <ac:chgData name="Cicone, Laura" userId="d60addc7-6562-4f44-a0de-68d71e52773b" providerId="ADAL" clId="{E59CEEAF-0045-46BD-8D43-59DDECF1028B}" dt="2022-10-19T17:37:07.107" v="61" actId="22"/>
          <ac:spMkLst>
            <pc:docMk/>
            <pc:sldMk cId="65851916" sldId="278"/>
            <ac:spMk id="24" creationId="{D488E242-C715-4D99-8E80-E3B07026DA49}"/>
          </ac:spMkLst>
        </pc:spChg>
        <pc:spChg chg="mod">
          <ac:chgData name="Cicone, Laura" userId="d60addc7-6562-4f44-a0de-68d71e52773b" providerId="ADAL" clId="{E59CEEAF-0045-46BD-8D43-59DDECF1028B}" dt="2022-10-19T17:38:00.887" v="75" actId="20577"/>
          <ac:spMkLst>
            <pc:docMk/>
            <pc:sldMk cId="65851916" sldId="278"/>
            <ac:spMk id="27" creationId="{1CF04D93-3E9C-4C93-BD11-1AB334ECA8EC}"/>
          </ac:spMkLst>
        </pc:spChg>
        <pc:spChg chg="mod">
          <ac:chgData name="Cicone, Laura" userId="d60addc7-6562-4f44-a0de-68d71e52773b" providerId="ADAL" clId="{E59CEEAF-0045-46BD-8D43-59DDECF1028B}" dt="2022-10-19T17:38:04.101" v="80" actId="20577"/>
          <ac:spMkLst>
            <pc:docMk/>
            <pc:sldMk cId="65851916" sldId="278"/>
            <ac:spMk id="28" creationId="{4A74CDCB-94E0-4602-A364-BEBAB933C949}"/>
          </ac:spMkLst>
        </pc:spChg>
        <pc:spChg chg="mod">
          <ac:chgData name="Cicone, Laura" userId="d60addc7-6562-4f44-a0de-68d71e52773b" providerId="ADAL" clId="{E59CEEAF-0045-46BD-8D43-59DDECF1028B}" dt="2022-10-19T17:38:09.436" v="87" actId="20577"/>
          <ac:spMkLst>
            <pc:docMk/>
            <pc:sldMk cId="65851916" sldId="278"/>
            <ac:spMk id="29" creationId="{C1505505-BB78-40E3-B8B6-4C8BE22EB53C}"/>
          </ac:spMkLst>
        </pc:spChg>
        <pc:spChg chg="mod">
          <ac:chgData name="Cicone, Laura" userId="d60addc7-6562-4f44-a0de-68d71e52773b" providerId="ADAL" clId="{E59CEEAF-0045-46BD-8D43-59DDECF1028B}" dt="2022-10-19T17:37:56.321" v="70" actId="20577"/>
          <ac:spMkLst>
            <pc:docMk/>
            <pc:sldMk cId="65851916" sldId="278"/>
            <ac:spMk id="34" creationId="{37703234-D993-4C43-91A3-E55AA7BD1D32}"/>
          </ac:spMkLst>
        </pc:spChg>
        <pc:picChg chg="mod modCrop">
          <ac:chgData name="Cicone, Laura" userId="d60addc7-6562-4f44-a0de-68d71e52773b" providerId="ADAL" clId="{E59CEEAF-0045-46BD-8D43-59DDECF1028B}" dt="2022-10-19T17:37:01.399" v="59" actId="18131"/>
          <ac:picMkLst>
            <pc:docMk/>
            <pc:sldMk cId="65851916" sldId="278"/>
            <ac:picMk id="23" creationId="{AE1DD9CA-8F8E-43F8-AB52-DC6B3C9FD08B}"/>
          </ac:picMkLst>
        </pc:picChg>
        <pc:picChg chg="mod">
          <ac:chgData name="Cicone, Laura" userId="d60addc7-6562-4f44-a0de-68d71e52773b" providerId="ADAL" clId="{E59CEEAF-0045-46BD-8D43-59DDECF1028B}" dt="2022-10-19T17:37:17.987" v="62" actId="14826"/>
          <ac:picMkLst>
            <pc:docMk/>
            <pc:sldMk cId="65851916" sldId="278"/>
            <ac:picMk id="25" creationId="{7133D1E7-FA07-44D0-9EB0-EA49F78B8931}"/>
          </ac:picMkLst>
        </pc:picChg>
      </pc:sldChg>
      <pc:sldChg chg="del modNotesTx">
        <pc:chgData name="Cicone, Laura" userId="d60addc7-6562-4f44-a0de-68d71e52773b" providerId="ADAL" clId="{E59CEEAF-0045-46BD-8D43-59DDECF1028B}" dt="2022-11-15T20:02:58.275" v="321" actId="47"/>
        <pc:sldMkLst>
          <pc:docMk/>
          <pc:sldMk cId="3393598430" sldId="286"/>
        </pc:sldMkLst>
      </pc:sldChg>
      <pc:sldChg chg="del">
        <pc:chgData name="Cicone, Laura" userId="d60addc7-6562-4f44-a0de-68d71e52773b" providerId="ADAL" clId="{E59CEEAF-0045-46BD-8D43-59DDECF1028B}" dt="2022-11-15T20:04:30.817" v="327" actId="47"/>
        <pc:sldMkLst>
          <pc:docMk/>
          <pc:sldMk cId="232077404" sldId="288"/>
        </pc:sldMkLst>
      </pc:sldChg>
      <pc:sldChg chg="del">
        <pc:chgData name="Cicone, Laura" userId="d60addc7-6562-4f44-a0de-68d71e52773b" providerId="ADAL" clId="{E59CEEAF-0045-46BD-8D43-59DDECF1028B}" dt="2022-11-15T20:04:30.817" v="327" actId="47"/>
        <pc:sldMkLst>
          <pc:docMk/>
          <pc:sldMk cId="536406714" sldId="289"/>
        </pc:sldMkLst>
      </pc:sldChg>
      <pc:sldChg chg="del">
        <pc:chgData name="Cicone, Laura" userId="d60addc7-6562-4f44-a0de-68d71e52773b" providerId="ADAL" clId="{E59CEEAF-0045-46BD-8D43-59DDECF1028B}" dt="2022-10-19T17:41:23.769" v="301" actId="2696"/>
        <pc:sldMkLst>
          <pc:docMk/>
          <pc:sldMk cId="848908219" sldId="295"/>
        </pc:sldMkLst>
      </pc:sldChg>
      <pc:sldChg chg="del">
        <pc:chgData name="Cicone, Laura" userId="d60addc7-6562-4f44-a0de-68d71e52773b" providerId="ADAL" clId="{E59CEEAF-0045-46BD-8D43-59DDECF1028B}" dt="2022-10-19T17:41:23.769" v="301" actId="2696"/>
        <pc:sldMkLst>
          <pc:docMk/>
          <pc:sldMk cId="2857163895" sldId="296"/>
        </pc:sldMkLst>
      </pc:sldChg>
      <pc:sldChg chg="del">
        <pc:chgData name="Cicone, Laura" userId="d60addc7-6562-4f44-a0de-68d71e52773b" providerId="ADAL" clId="{E59CEEAF-0045-46BD-8D43-59DDECF1028B}" dt="2022-10-19T17:41:29.331" v="302" actId="2696"/>
        <pc:sldMkLst>
          <pc:docMk/>
          <pc:sldMk cId="2730844521" sldId="297"/>
        </pc:sldMkLst>
      </pc:sldChg>
      <pc:sldChg chg="modSp mod">
        <pc:chgData name="Cicone, Laura" userId="d60addc7-6562-4f44-a0de-68d71e52773b" providerId="ADAL" clId="{E59CEEAF-0045-46BD-8D43-59DDECF1028B}" dt="2022-10-19T17:43:31.201" v="317" actId="18131"/>
        <pc:sldMkLst>
          <pc:docMk/>
          <pc:sldMk cId="1909763988" sldId="298"/>
        </pc:sldMkLst>
        <pc:picChg chg="mod modCrop">
          <ac:chgData name="Cicone, Laura" userId="d60addc7-6562-4f44-a0de-68d71e52773b" providerId="ADAL" clId="{E59CEEAF-0045-46BD-8D43-59DDECF1028B}" dt="2022-10-19T17:43:31.201" v="317" actId="18131"/>
          <ac:picMkLst>
            <pc:docMk/>
            <pc:sldMk cId="1909763988" sldId="298"/>
            <ac:picMk id="24" creationId="{3BD51F35-8B81-454E-A67B-DA3B94172627}"/>
          </ac:picMkLst>
        </pc:picChg>
      </pc:sldChg>
      <pc:sldChg chg="del">
        <pc:chgData name="Cicone, Laura" userId="d60addc7-6562-4f44-a0de-68d71e52773b" providerId="ADAL" clId="{E59CEEAF-0045-46BD-8D43-59DDECF1028B}" dt="2022-10-19T17:41:29.331" v="302" actId="2696"/>
        <pc:sldMkLst>
          <pc:docMk/>
          <pc:sldMk cId="3656542971" sldId="299"/>
        </pc:sldMkLst>
      </pc:sldChg>
      <pc:sldChg chg="del">
        <pc:chgData name="Cicone, Laura" userId="d60addc7-6562-4f44-a0de-68d71e52773b" providerId="ADAL" clId="{E59CEEAF-0045-46BD-8D43-59DDECF1028B}" dt="2022-10-19T17:41:29.331" v="302" actId="2696"/>
        <pc:sldMkLst>
          <pc:docMk/>
          <pc:sldMk cId="1174635175" sldId="300"/>
        </pc:sldMkLst>
      </pc:sldChg>
      <pc:sldChg chg="del">
        <pc:chgData name="Cicone, Laura" userId="d60addc7-6562-4f44-a0de-68d71e52773b" providerId="ADAL" clId="{E59CEEAF-0045-46BD-8D43-59DDECF1028B}" dt="2022-11-15T20:03:30.946" v="326" actId="47"/>
        <pc:sldMkLst>
          <pc:docMk/>
          <pc:sldMk cId="291782386" sldId="301"/>
        </pc:sldMkLst>
      </pc:sldChg>
      <pc:sldChg chg="del">
        <pc:chgData name="Cicone, Laura" userId="d60addc7-6562-4f44-a0de-68d71e52773b" providerId="ADAL" clId="{E59CEEAF-0045-46BD-8D43-59DDECF1028B}" dt="2022-11-15T20:02:49.230" v="320" actId="47"/>
        <pc:sldMkLst>
          <pc:docMk/>
          <pc:sldMk cId="1875973025" sldId="304"/>
        </pc:sldMkLst>
      </pc:sldChg>
      <pc:sldChg chg="add">
        <pc:chgData name="Cicone, Laura" userId="d60addc7-6562-4f44-a0de-68d71e52773b" providerId="ADAL" clId="{E59CEEAF-0045-46BD-8D43-59DDECF1028B}" dt="2022-10-25T16:23:52.604" v="318"/>
        <pc:sldMkLst>
          <pc:docMk/>
          <pc:sldMk cId="2256014317" sldId="306"/>
        </pc:sldMkLst>
      </pc:sldChg>
      <pc:sldChg chg="modNotesTx">
        <pc:chgData name="Cicone, Laura" userId="d60addc7-6562-4f44-a0de-68d71e52773b" providerId="ADAL" clId="{E59CEEAF-0045-46BD-8D43-59DDECF1028B}" dt="2022-11-15T20:03:05.376" v="323" actId="20577"/>
        <pc:sldMkLst>
          <pc:docMk/>
          <pc:sldMk cId="1343631165" sldId="308"/>
        </pc:sldMkLst>
      </pc:sldChg>
    </pc:docChg>
  </pc:docChgLst>
  <pc:docChgLst>
    <pc:chgData name="Morby, Zach" userId="30320faa-25f1-4224-bab9-a848c46bfa25" providerId="ADAL" clId="{D6C6D995-BCAC-4114-BBC7-3C81498107C8}"/>
    <pc:docChg chg="custSel modSld">
      <pc:chgData name="Morby, Zach" userId="30320faa-25f1-4224-bab9-a848c46bfa25" providerId="ADAL" clId="{D6C6D995-BCAC-4114-BBC7-3C81498107C8}" dt="2022-10-28T14:19:26.011" v="7" actId="20577"/>
      <pc:docMkLst>
        <pc:docMk/>
      </pc:docMkLst>
      <pc:sldChg chg="modNotesTx">
        <pc:chgData name="Morby, Zach" userId="30320faa-25f1-4224-bab9-a848c46bfa25" providerId="ADAL" clId="{D6C6D995-BCAC-4114-BBC7-3C81498107C8}" dt="2022-10-28T14:18:52.809" v="0"/>
        <pc:sldMkLst>
          <pc:docMk/>
          <pc:sldMk cId="1711352330" sldId="256"/>
        </pc:sldMkLst>
      </pc:sldChg>
      <pc:sldChg chg="addSp delSp modSp mod modAnim modNotesTx">
        <pc:chgData name="Morby, Zach" userId="30320faa-25f1-4224-bab9-a848c46bfa25" providerId="ADAL" clId="{D6C6D995-BCAC-4114-BBC7-3C81498107C8}" dt="2022-10-28T14:19:26.011" v="7" actId="20577"/>
        <pc:sldMkLst>
          <pc:docMk/>
          <pc:sldMk cId="3380238284" sldId="273"/>
        </pc:sldMkLst>
        <pc:spChg chg="add del mod">
          <ac:chgData name="Morby, Zach" userId="30320faa-25f1-4224-bab9-a848c46bfa25" providerId="ADAL" clId="{D6C6D995-BCAC-4114-BBC7-3C81498107C8}" dt="2022-10-28T14:18:57.764" v="2" actId="478"/>
          <ac:spMkLst>
            <pc:docMk/>
            <pc:sldMk cId="3380238284" sldId="273"/>
            <ac:spMk id="3" creationId="{63251B6B-48B6-4B34-8507-7D5B6F978F85}"/>
          </ac:spMkLst>
        </pc:spChg>
        <pc:spChg chg="del">
          <ac:chgData name="Morby, Zach" userId="30320faa-25f1-4224-bab9-a848c46bfa25" providerId="ADAL" clId="{D6C6D995-BCAC-4114-BBC7-3C81498107C8}" dt="2022-10-28T14:18:57.015" v="1" actId="478"/>
          <ac:spMkLst>
            <pc:docMk/>
            <pc:sldMk cId="3380238284" sldId="273"/>
            <ac:spMk id="4" creationId="{A3560EF0-DF41-40A6-889B-45B12E8526AE}"/>
          </ac:spMkLst>
        </pc:spChg>
        <pc:picChg chg="add mod">
          <ac:chgData name="Morby, Zach" userId="30320faa-25f1-4224-bab9-a848c46bfa25" providerId="ADAL" clId="{D6C6D995-BCAC-4114-BBC7-3C81498107C8}" dt="2022-10-28T14:19:19.036" v="6" actId="1076"/>
          <ac:picMkLst>
            <pc:docMk/>
            <pc:sldMk cId="3380238284" sldId="273"/>
            <ac:picMk id="6" creationId="{5D33844B-9078-46F2-9528-8849CF5851C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Witham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Witham Field,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Witham Field created 6,858 jobs earning $362 million in payroll, contributed $599 million in value added, and generated a total economic impact (output) of $1.3 billion.</a:t>
            </a:r>
          </a:p>
          <a:p>
            <a:endParaRPr lang="en-US" dirty="0"/>
          </a:p>
          <a:p>
            <a:r>
              <a:rPr lang="en-US" dirty="0"/>
              <a:t>This includes direct impacts of 3,866 jobs earning $199 million in payroll, contributing $313 million in value added, and generating a total economic impact (output) of $790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2,992 jobs earning $162 million in payroll, contributing $285 million in value added, and generating a total economic impact (output) of $528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Witham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Witham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2CBBECAD-7CF2-49FB-9683-08426B76B00D}"/>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256014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27805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343631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Witham Field’s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2247" t="17745" r="13282" b="826"/>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a:t>
            </a:r>
            <a:r>
              <a:rPr lang="en-US" sz="3600" b="1" dirty="0"/>
              <a:t>Witham Field </a:t>
            </a: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$362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$599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6,858</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2372" t="-217" r="31662" b="2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SUA">
            <a:hlinkClick r:id="" action="ppaction://media"/>
            <a:extLst>
              <a:ext uri="{FF2B5EF4-FFF2-40B4-BE49-F238E27FC236}">
                <a16:creationId xmlns:a16="http://schemas.microsoft.com/office/drawing/2014/main" id="{5D33844B-9078-46F2-9528-8849CF5851C1}"/>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84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114503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9250946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14670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5368202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531422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rotWithShape="1">
          <a:blip r:embed="rId3">
            <a:extLst>
              <a:ext uri="{28A0092B-C50C-407E-A947-70E740481C1C}">
                <a14:useLocalDpi xmlns:a14="http://schemas.microsoft.com/office/drawing/2010/main" val="0"/>
              </a:ext>
            </a:extLst>
          </a:blip>
          <a:srcRect l="7330" t="13879" r="18382" b="6722"/>
          <a:stretch/>
        </p:blipFill>
        <p:spPr>
          <a:xfrm>
            <a:off x="9246032" y="4545202"/>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335,622</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2989</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Witham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Witham Field’s Total Economic Impact</vt:lpstr>
      <vt:lpstr>On-Airport Impacts</vt:lpstr>
      <vt:lpstr>Visitor Spending Impacts (Off-Airport)</vt:lpstr>
      <vt:lpstr>Airport Economic Impact Results</vt:lpstr>
      <vt:lpstr>TOTAL Witham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2022-12-07T21:11:38Z</dcterms:modified>
</cp:coreProperties>
</file>