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DA4B0-30A5-47C8-B418-1A0AC7F10C77}" v="1" dt="2022-12-07T21:10:19.4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53B1BE4A-ABF4-480D-A69B-32E64DE84938}"/>
    <pc:docChg chg="modSld">
      <pc:chgData name="Merry, Meg" userId="52abaa17-2ab0-4519-8e41-45b524f6a3b3" providerId="ADAL" clId="{53B1BE4A-ABF4-480D-A69B-32E64DE84938}" dt="2022-11-09T01:05:25.843" v="2" actId="255"/>
      <pc:docMkLst>
        <pc:docMk/>
      </pc:docMkLst>
      <pc:sldChg chg="modSp mod">
        <pc:chgData name="Merry, Meg" userId="52abaa17-2ab0-4519-8e41-45b524f6a3b3" providerId="ADAL" clId="{53B1BE4A-ABF4-480D-A69B-32E64DE84938}" dt="2022-11-09T01:05:21.144" v="1" actId="255"/>
        <pc:sldMkLst>
          <pc:docMk/>
          <pc:sldMk cId="1102559366" sldId="274"/>
        </pc:sldMkLst>
        <pc:spChg chg="mod">
          <ac:chgData name="Merry, Meg" userId="52abaa17-2ab0-4519-8e41-45b524f6a3b3" providerId="ADAL" clId="{53B1BE4A-ABF4-480D-A69B-32E64DE84938}" dt="2022-11-09T01:05:21.144" v="1" actId="255"/>
          <ac:spMkLst>
            <pc:docMk/>
            <pc:sldMk cId="1102559366" sldId="274"/>
            <ac:spMk id="44" creationId="{E46410AA-9335-4C3E-AEEE-43614C70E64D}"/>
          </ac:spMkLst>
        </pc:spChg>
      </pc:sldChg>
      <pc:sldChg chg="modSp mod">
        <pc:chgData name="Merry, Meg" userId="52abaa17-2ab0-4519-8e41-45b524f6a3b3" providerId="ADAL" clId="{53B1BE4A-ABF4-480D-A69B-32E64DE84938}" dt="2022-11-09T01:05:12.392" v="0" actId="255"/>
        <pc:sldMkLst>
          <pc:docMk/>
          <pc:sldMk cId="65851916" sldId="278"/>
        </pc:sldMkLst>
        <pc:spChg chg="mod">
          <ac:chgData name="Merry, Meg" userId="52abaa17-2ab0-4519-8e41-45b524f6a3b3" providerId="ADAL" clId="{53B1BE4A-ABF4-480D-A69B-32E64DE84938}" dt="2022-11-09T01:05:12.392" v="0" actId="255"/>
          <ac:spMkLst>
            <pc:docMk/>
            <pc:sldMk cId="65851916" sldId="278"/>
            <ac:spMk id="34" creationId="{37703234-D993-4C43-91A3-E55AA7BD1D32}"/>
          </ac:spMkLst>
        </pc:spChg>
      </pc:sldChg>
      <pc:sldChg chg="modSp mod">
        <pc:chgData name="Merry, Meg" userId="52abaa17-2ab0-4519-8e41-45b524f6a3b3" providerId="ADAL" clId="{53B1BE4A-ABF4-480D-A69B-32E64DE84938}" dt="2022-11-09T01:05:25.843" v="2" actId="255"/>
        <pc:sldMkLst>
          <pc:docMk/>
          <pc:sldMk cId="2730844521" sldId="297"/>
        </pc:sldMkLst>
        <pc:spChg chg="mod">
          <ac:chgData name="Merry, Meg" userId="52abaa17-2ab0-4519-8e41-45b524f6a3b3" providerId="ADAL" clId="{53B1BE4A-ABF4-480D-A69B-32E64DE84938}" dt="2022-11-09T01:05:25.843" v="2" actId="255"/>
          <ac:spMkLst>
            <pc:docMk/>
            <pc:sldMk cId="2730844521" sldId="297"/>
            <ac:spMk id="34" creationId="{49BEB672-5087-49D5-925B-410D7FCB2E0D}"/>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1E240BF3-446F-481B-8B92-7E95B25D95DC}"/>
    <pc:docChg chg="addSld delSld modSld">
      <pc:chgData name="Cicone, Laura" userId="d60addc7-6562-4f44-a0de-68d71e52773b" providerId="ADAL" clId="{1E240BF3-446F-481B-8B92-7E95B25D95DC}" dt="2022-11-15T19:53:36.231" v="43" actId="47"/>
      <pc:docMkLst>
        <pc:docMk/>
      </pc:docMkLst>
      <pc:sldChg chg="del">
        <pc:chgData name="Cicone, Laura" userId="d60addc7-6562-4f44-a0de-68d71e52773b" providerId="ADAL" clId="{1E240BF3-446F-481B-8B92-7E95B25D95DC}" dt="2022-10-25T16:19:39.612" v="34" actId="47"/>
        <pc:sldMkLst>
          <pc:docMk/>
          <pc:sldMk cId="4081035233" sldId="259"/>
        </pc:sldMkLst>
      </pc:sldChg>
      <pc:sldChg chg="del">
        <pc:chgData name="Cicone, Laura" userId="d60addc7-6562-4f44-a0de-68d71e52773b" providerId="ADAL" clId="{1E240BF3-446F-481B-8B92-7E95B25D95DC}" dt="2022-11-15T19:53:36.231" v="43" actId="47"/>
        <pc:sldMkLst>
          <pc:docMk/>
          <pc:sldMk cId="3476258832" sldId="266"/>
        </pc:sldMkLst>
      </pc:sldChg>
      <pc:sldChg chg="modSp mod modNotesTx">
        <pc:chgData name="Cicone, Laura" userId="d60addc7-6562-4f44-a0de-68d71e52773b" providerId="ADAL" clId="{1E240BF3-446F-481B-8B92-7E95B25D95DC}" dt="2022-11-15T19:53:12.437" v="41"/>
        <pc:sldMkLst>
          <pc:docMk/>
          <pc:sldMk cId="3380238284" sldId="273"/>
        </pc:sldMkLst>
        <pc:spChg chg="mod">
          <ac:chgData name="Cicone, Laura" userId="d60addc7-6562-4f44-a0de-68d71e52773b" providerId="ADAL" clId="{1E240BF3-446F-481B-8B92-7E95B25D95DC}" dt="2022-10-25T12:16:40.468" v="32" actId="1036"/>
          <ac:spMkLst>
            <pc:docMk/>
            <pc:sldMk cId="3380238284" sldId="273"/>
            <ac:spMk id="4" creationId="{A3560EF0-DF41-40A6-889B-45B12E8526AE}"/>
          </ac:spMkLst>
        </pc:spChg>
      </pc:sldChg>
      <pc:sldChg chg="del">
        <pc:chgData name="Cicone, Laura" userId="d60addc7-6562-4f44-a0de-68d71e52773b" providerId="ADAL" clId="{1E240BF3-446F-481B-8B92-7E95B25D95DC}" dt="2022-11-15T19:53:36.231" v="43" actId="47"/>
        <pc:sldMkLst>
          <pc:docMk/>
          <pc:sldMk cId="1102559366" sldId="274"/>
        </pc:sldMkLst>
      </pc:sldChg>
      <pc:sldChg chg="modSp mod">
        <pc:chgData name="Cicone, Laura" userId="d60addc7-6562-4f44-a0de-68d71e52773b" providerId="ADAL" clId="{1E240BF3-446F-481B-8B92-7E95B25D95DC}" dt="2022-10-25T12:15:12.956" v="20" actId="20577"/>
        <pc:sldMkLst>
          <pc:docMk/>
          <pc:sldMk cId="65851916" sldId="278"/>
        </pc:sldMkLst>
        <pc:spChg chg="mod">
          <ac:chgData name="Cicone, Laura" userId="d60addc7-6562-4f44-a0de-68d71e52773b" providerId="ADAL" clId="{1E240BF3-446F-481B-8B92-7E95B25D95DC}" dt="2022-10-25T12:15:12.956" v="20" actId="20577"/>
          <ac:spMkLst>
            <pc:docMk/>
            <pc:sldMk cId="65851916" sldId="278"/>
            <ac:spMk id="4" creationId="{46BE5F69-E9BC-41C7-BF6B-EB4B224032B2}"/>
          </ac:spMkLst>
        </pc:spChg>
      </pc:sldChg>
      <pc:sldChg chg="del">
        <pc:chgData name="Cicone, Laura" userId="d60addc7-6562-4f44-a0de-68d71e52773b" providerId="ADAL" clId="{1E240BF3-446F-481B-8B92-7E95B25D95DC}" dt="2022-11-15T19:52:20.013" v="36" actId="47"/>
        <pc:sldMkLst>
          <pc:docMk/>
          <pc:sldMk cId="3393598430" sldId="286"/>
        </pc:sldMkLst>
      </pc:sldChg>
      <pc:sldChg chg="del">
        <pc:chgData name="Cicone, Laura" userId="d60addc7-6562-4f44-a0de-68d71e52773b" providerId="ADAL" clId="{1E240BF3-446F-481B-8B92-7E95B25D95DC}" dt="2022-11-15T19:53:36.231" v="43" actId="47"/>
        <pc:sldMkLst>
          <pc:docMk/>
          <pc:sldMk cId="232077404" sldId="288"/>
        </pc:sldMkLst>
      </pc:sldChg>
      <pc:sldChg chg="del">
        <pc:chgData name="Cicone, Laura" userId="d60addc7-6562-4f44-a0de-68d71e52773b" providerId="ADAL" clId="{1E240BF3-446F-481B-8B92-7E95B25D95DC}" dt="2022-11-15T19:53:36.231" v="43" actId="47"/>
        <pc:sldMkLst>
          <pc:docMk/>
          <pc:sldMk cId="536406714" sldId="289"/>
        </pc:sldMkLst>
      </pc:sldChg>
      <pc:sldChg chg="del">
        <pc:chgData name="Cicone, Laura" userId="d60addc7-6562-4f44-a0de-68d71e52773b" providerId="ADAL" clId="{1E240BF3-446F-481B-8B92-7E95B25D95DC}" dt="2022-11-15T19:53:20.486" v="42" actId="47"/>
        <pc:sldMkLst>
          <pc:docMk/>
          <pc:sldMk cId="291782386" sldId="301"/>
        </pc:sldMkLst>
      </pc:sldChg>
      <pc:sldChg chg="del">
        <pc:chgData name="Cicone, Laura" userId="d60addc7-6562-4f44-a0de-68d71e52773b" providerId="ADAL" clId="{1E240BF3-446F-481B-8B92-7E95B25D95DC}" dt="2022-11-15T19:52:12.134" v="35" actId="47"/>
        <pc:sldMkLst>
          <pc:docMk/>
          <pc:sldMk cId="1875973025" sldId="304"/>
        </pc:sldMkLst>
      </pc:sldChg>
      <pc:sldChg chg="add">
        <pc:chgData name="Cicone, Laura" userId="d60addc7-6562-4f44-a0de-68d71e52773b" providerId="ADAL" clId="{1E240BF3-446F-481B-8B92-7E95B25D95DC}" dt="2022-10-25T16:19:36.723" v="33"/>
        <pc:sldMkLst>
          <pc:docMk/>
          <pc:sldMk cId="71773694" sldId="306"/>
        </pc:sldMkLst>
      </pc:sldChg>
      <pc:sldChg chg="modNotesTx">
        <pc:chgData name="Cicone, Laura" userId="d60addc7-6562-4f44-a0de-68d71e52773b" providerId="ADAL" clId="{1E240BF3-446F-481B-8B92-7E95B25D95DC}" dt="2022-11-15T19:52:29.677" v="38" actId="20577"/>
        <pc:sldMkLst>
          <pc:docMk/>
          <pc:sldMk cId="3992896133" sldId="308"/>
        </pc:sldMkLst>
      </pc:sldChg>
    </pc:docChg>
  </pc:docChgLst>
  <pc:docChgLst>
    <pc:chgData name="Sheth, Rohan" userId="0b6da9f0-4e13-4f6a-80ee-55c9a7700dcb" providerId="ADAL" clId="{278DA4B0-30A5-47C8-B418-1A0AC7F10C77}"/>
    <pc:docChg chg="undo custSel delSld modSld">
      <pc:chgData name="Sheth, Rohan" userId="0b6da9f0-4e13-4f6a-80ee-55c9a7700dcb" providerId="ADAL" clId="{278DA4B0-30A5-47C8-B418-1A0AC7F10C77}" dt="2022-12-07T21:10:19.473" v="279"/>
      <pc:docMkLst>
        <pc:docMk/>
      </pc:docMkLst>
      <pc:sldChg chg="modSp mod">
        <pc:chgData name="Sheth, Rohan" userId="0b6da9f0-4e13-4f6a-80ee-55c9a7700dcb" providerId="ADAL" clId="{278DA4B0-30A5-47C8-B418-1A0AC7F10C77}" dt="2022-10-18T17:31:19.231" v="2"/>
        <pc:sldMkLst>
          <pc:docMk/>
          <pc:sldMk cId="1711352330" sldId="256"/>
        </pc:sldMkLst>
        <pc:spChg chg="mod">
          <ac:chgData name="Sheth, Rohan" userId="0b6da9f0-4e13-4f6a-80ee-55c9a7700dcb" providerId="ADAL" clId="{278DA4B0-30A5-47C8-B418-1A0AC7F10C77}" dt="2022-10-18T17:31:19.231" v="2"/>
          <ac:spMkLst>
            <pc:docMk/>
            <pc:sldMk cId="1711352330" sldId="256"/>
            <ac:spMk id="3" creationId="{931932A1-7454-4B78-B394-3713697727FA}"/>
          </ac:spMkLst>
        </pc:spChg>
      </pc:sldChg>
      <pc:sldChg chg="modNotesTx">
        <pc:chgData name="Sheth, Rohan" userId="0b6da9f0-4e13-4f6a-80ee-55c9a7700dcb" providerId="ADAL" clId="{278DA4B0-30A5-47C8-B418-1A0AC7F10C77}" dt="2022-10-18T17:33:19.058" v="43" actId="20577"/>
        <pc:sldMkLst>
          <pc:docMk/>
          <pc:sldMk cId="412258708" sldId="270"/>
        </pc:sldMkLst>
      </pc:sldChg>
      <pc:sldChg chg="modSp mod modNotesTx">
        <pc:chgData name="Sheth, Rohan" userId="0b6da9f0-4e13-4f6a-80ee-55c9a7700dcb" providerId="ADAL" clId="{278DA4B0-30A5-47C8-B418-1A0AC7F10C77}" dt="2022-10-31T17:09:29.624" v="273" actId="6549"/>
        <pc:sldMkLst>
          <pc:docMk/>
          <pc:sldMk cId="3380238284" sldId="273"/>
        </pc:sldMkLst>
        <pc:spChg chg="mod">
          <ac:chgData name="Sheth, Rohan" userId="0b6da9f0-4e13-4f6a-80ee-55c9a7700dcb" providerId="ADAL" clId="{278DA4B0-30A5-47C8-B418-1A0AC7F10C77}" dt="2022-10-18T17:31:40.027" v="8" actId="313"/>
          <ac:spMkLst>
            <pc:docMk/>
            <pc:sldMk cId="3380238284" sldId="273"/>
            <ac:spMk id="4" creationId="{A3560EF0-DF41-40A6-889B-45B12E8526AE}"/>
          </ac:spMkLst>
        </pc:spChg>
      </pc:sldChg>
      <pc:sldChg chg="del">
        <pc:chgData name="Sheth, Rohan" userId="0b6da9f0-4e13-4f6a-80ee-55c9a7700dcb" providerId="ADAL" clId="{278DA4B0-30A5-47C8-B418-1A0AC7F10C77}" dt="2022-10-18T17:38:59.787" v="265" actId="47"/>
        <pc:sldMkLst>
          <pc:docMk/>
          <pc:sldMk cId="3015444443" sldId="277"/>
        </pc:sldMkLst>
      </pc:sldChg>
      <pc:sldChg chg="modSp mod modNotesTx">
        <pc:chgData name="Sheth, Rohan" userId="0b6da9f0-4e13-4f6a-80ee-55c9a7700dcb" providerId="ADAL" clId="{278DA4B0-30A5-47C8-B418-1A0AC7F10C77}" dt="2022-11-07T20:00:32.752" v="276"/>
        <pc:sldMkLst>
          <pc:docMk/>
          <pc:sldMk cId="65851916" sldId="278"/>
        </pc:sldMkLst>
        <pc:spChg chg="mod">
          <ac:chgData name="Sheth, Rohan" userId="0b6da9f0-4e13-4f6a-80ee-55c9a7700dcb" providerId="ADAL" clId="{278DA4B0-30A5-47C8-B418-1A0AC7F10C77}" dt="2022-10-18T17:31:38.099" v="6" actId="313"/>
          <ac:spMkLst>
            <pc:docMk/>
            <pc:sldMk cId="65851916" sldId="278"/>
            <ac:spMk id="4" creationId="{46BE5F69-E9BC-41C7-BF6B-EB4B224032B2}"/>
          </ac:spMkLst>
        </pc:spChg>
        <pc:spChg chg="mod">
          <ac:chgData name="Sheth, Rohan" userId="0b6da9f0-4e13-4f6a-80ee-55c9a7700dcb" providerId="ADAL" clId="{278DA4B0-30A5-47C8-B418-1A0AC7F10C77}" dt="2022-10-18T17:33:55.740" v="79" actId="20577"/>
          <ac:spMkLst>
            <pc:docMk/>
            <pc:sldMk cId="65851916" sldId="278"/>
            <ac:spMk id="27" creationId="{1CF04D93-3E9C-4C93-BD11-1AB334ECA8EC}"/>
          </ac:spMkLst>
        </pc:spChg>
        <pc:spChg chg="mod">
          <ac:chgData name="Sheth, Rohan" userId="0b6da9f0-4e13-4f6a-80ee-55c9a7700dcb" providerId="ADAL" clId="{278DA4B0-30A5-47C8-B418-1A0AC7F10C77}" dt="2022-10-18T17:34:00.195" v="84" actId="20577"/>
          <ac:spMkLst>
            <pc:docMk/>
            <pc:sldMk cId="65851916" sldId="278"/>
            <ac:spMk id="28" creationId="{4A74CDCB-94E0-4602-A364-BEBAB933C949}"/>
          </ac:spMkLst>
        </pc:spChg>
        <pc:spChg chg="mod">
          <ac:chgData name="Sheth, Rohan" userId="0b6da9f0-4e13-4f6a-80ee-55c9a7700dcb" providerId="ADAL" clId="{278DA4B0-30A5-47C8-B418-1A0AC7F10C77}" dt="2022-10-18T17:34:03.324" v="89" actId="20577"/>
          <ac:spMkLst>
            <pc:docMk/>
            <pc:sldMk cId="65851916" sldId="278"/>
            <ac:spMk id="29" creationId="{C1505505-BB78-40E3-B8B6-4C8BE22EB53C}"/>
          </ac:spMkLst>
        </pc:spChg>
        <pc:spChg chg="mod">
          <ac:chgData name="Sheth, Rohan" userId="0b6da9f0-4e13-4f6a-80ee-55c9a7700dcb" providerId="ADAL" clId="{278DA4B0-30A5-47C8-B418-1A0AC7F10C77}" dt="2022-10-18T17:33:50.045" v="74" actId="6549"/>
          <ac:spMkLst>
            <pc:docMk/>
            <pc:sldMk cId="65851916" sldId="278"/>
            <ac:spMk id="34" creationId="{37703234-D993-4C43-91A3-E55AA7BD1D32}"/>
          </ac:spMkLst>
        </pc:spChg>
        <pc:picChg chg="mod">
          <ac:chgData name="Sheth, Rohan" userId="0b6da9f0-4e13-4f6a-80ee-55c9a7700dcb" providerId="ADAL" clId="{278DA4B0-30A5-47C8-B418-1A0AC7F10C77}" dt="2022-10-18T17:35:31.003" v="90" actId="14826"/>
          <ac:picMkLst>
            <pc:docMk/>
            <pc:sldMk cId="65851916" sldId="278"/>
            <ac:picMk id="23" creationId="{AE1DD9CA-8F8E-43F8-AB52-DC6B3C9FD08B}"/>
          </ac:picMkLst>
        </pc:picChg>
        <pc:picChg chg="mod">
          <ac:chgData name="Sheth, Rohan" userId="0b6da9f0-4e13-4f6a-80ee-55c9a7700dcb" providerId="ADAL" clId="{278DA4B0-30A5-47C8-B418-1A0AC7F10C77}" dt="2022-10-18T17:37:03.099" v="97" actId="14826"/>
          <ac:picMkLst>
            <pc:docMk/>
            <pc:sldMk cId="65851916" sldId="278"/>
            <ac:picMk id="25" creationId="{7133D1E7-FA07-44D0-9EB0-EA49F78B8931}"/>
          </ac:picMkLst>
        </pc:picChg>
      </pc:sldChg>
      <pc:sldChg chg="modNotesTx">
        <pc:chgData name="Sheth, Rohan" userId="0b6da9f0-4e13-4f6a-80ee-55c9a7700dcb" providerId="ADAL" clId="{278DA4B0-30A5-47C8-B418-1A0AC7F10C77}" dt="2022-10-18T17:31:36.282" v="3" actId="313"/>
        <pc:sldMkLst>
          <pc:docMk/>
          <pc:sldMk cId="3393598430" sldId="286"/>
        </pc:sldMkLst>
      </pc:sldChg>
      <pc:sldChg chg="del">
        <pc:chgData name="Sheth, Rohan" userId="0b6da9f0-4e13-4f6a-80ee-55c9a7700dcb" providerId="ADAL" clId="{278DA4B0-30A5-47C8-B418-1A0AC7F10C77}" dt="2022-10-18T17:39:00.035" v="266" actId="47"/>
        <pc:sldMkLst>
          <pc:docMk/>
          <pc:sldMk cId="848908219" sldId="295"/>
        </pc:sldMkLst>
      </pc:sldChg>
      <pc:sldChg chg="del">
        <pc:chgData name="Sheth, Rohan" userId="0b6da9f0-4e13-4f6a-80ee-55c9a7700dcb" providerId="ADAL" clId="{278DA4B0-30A5-47C8-B418-1A0AC7F10C77}" dt="2022-10-18T17:39:00.188" v="267" actId="47"/>
        <pc:sldMkLst>
          <pc:docMk/>
          <pc:sldMk cId="2857163895" sldId="296"/>
        </pc:sldMkLst>
      </pc:sldChg>
      <pc:sldChg chg="modSp">
        <pc:chgData name="Sheth, Rohan" userId="0b6da9f0-4e13-4f6a-80ee-55c9a7700dcb" providerId="ADAL" clId="{278DA4B0-30A5-47C8-B418-1A0AC7F10C77}" dt="2022-10-18T17:39:52.800" v="272" actId="14826"/>
        <pc:sldMkLst>
          <pc:docMk/>
          <pc:sldMk cId="2730844521" sldId="297"/>
        </pc:sldMkLst>
        <pc:picChg chg="mod">
          <ac:chgData name="Sheth, Rohan" userId="0b6da9f0-4e13-4f6a-80ee-55c9a7700dcb" providerId="ADAL" clId="{278DA4B0-30A5-47C8-B418-1A0AC7F10C77}" dt="2022-10-18T17:39:52.800" v="272" actId="14826"/>
          <ac:picMkLst>
            <pc:docMk/>
            <pc:sldMk cId="2730844521" sldId="297"/>
            <ac:picMk id="24" creationId="{FC9318CE-0F2A-4948-A27F-F98B11433D2D}"/>
          </ac:picMkLst>
        </pc:picChg>
      </pc:sldChg>
      <pc:sldChg chg="del">
        <pc:chgData name="Sheth, Rohan" userId="0b6da9f0-4e13-4f6a-80ee-55c9a7700dcb" providerId="ADAL" clId="{278DA4B0-30A5-47C8-B418-1A0AC7F10C77}" dt="2022-10-18T17:39:00.850" v="268" actId="47"/>
        <pc:sldMkLst>
          <pc:docMk/>
          <pc:sldMk cId="1909763988" sldId="298"/>
        </pc:sldMkLst>
      </pc:sldChg>
      <pc:sldChg chg="del">
        <pc:chgData name="Sheth, Rohan" userId="0b6da9f0-4e13-4f6a-80ee-55c9a7700dcb" providerId="ADAL" clId="{278DA4B0-30A5-47C8-B418-1A0AC7F10C77}" dt="2022-10-18T17:39:01.565" v="269" actId="47"/>
        <pc:sldMkLst>
          <pc:docMk/>
          <pc:sldMk cId="3656542971" sldId="299"/>
        </pc:sldMkLst>
      </pc:sldChg>
      <pc:sldChg chg="del">
        <pc:chgData name="Sheth, Rohan" userId="0b6da9f0-4e13-4f6a-80ee-55c9a7700dcb" providerId="ADAL" clId="{278DA4B0-30A5-47C8-B418-1A0AC7F10C77}" dt="2022-10-18T17:39:01.863" v="270" actId="47"/>
        <pc:sldMkLst>
          <pc:docMk/>
          <pc:sldMk cId="1174635175" sldId="300"/>
        </pc:sldMkLst>
      </pc:sldChg>
      <pc:sldChg chg="modSp mod">
        <pc:chgData name="Sheth, Rohan" userId="0b6da9f0-4e13-4f6a-80ee-55c9a7700dcb" providerId="ADAL" clId="{278DA4B0-30A5-47C8-B418-1A0AC7F10C77}" dt="2022-10-18T17:31:36.876" v="4" actId="313"/>
        <pc:sldMkLst>
          <pc:docMk/>
          <pc:sldMk cId="1002511331" sldId="302"/>
        </pc:sldMkLst>
        <pc:spChg chg="mod">
          <ac:chgData name="Sheth, Rohan" userId="0b6da9f0-4e13-4f6a-80ee-55c9a7700dcb" providerId="ADAL" clId="{278DA4B0-30A5-47C8-B418-1A0AC7F10C77}" dt="2022-10-18T17:31:36.876" v="4" actId="313"/>
          <ac:spMkLst>
            <pc:docMk/>
            <pc:sldMk cId="1002511331" sldId="302"/>
            <ac:spMk id="4" creationId="{46BE5F69-E9BC-41C7-BF6B-EB4B224032B2}"/>
          </ac:spMkLst>
        </pc:spChg>
      </pc:sldChg>
      <pc:sldChg chg="addSp delSp modSp mod">
        <pc:chgData name="Sheth, Rohan" userId="0b6da9f0-4e13-4f6a-80ee-55c9a7700dcb" providerId="ADAL" clId="{278DA4B0-30A5-47C8-B418-1A0AC7F10C77}" dt="2022-12-07T21:10:19.473" v="279"/>
        <pc:sldMkLst>
          <pc:docMk/>
          <pc:sldMk cId="71773694" sldId="306"/>
        </pc:sldMkLst>
        <pc:picChg chg="del">
          <ac:chgData name="Sheth, Rohan" userId="0b6da9f0-4e13-4f6a-80ee-55c9a7700dcb" providerId="ADAL" clId="{278DA4B0-30A5-47C8-B418-1A0AC7F10C77}" dt="2022-12-07T21:10:19.057" v="278" actId="478"/>
          <ac:picMkLst>
            <pc:docMk/>
            <pc:sldMk cId="71773694" sldId="306"/>
            <ac:picMk id="3" creationId="{D82025A8-C9E6-4796-9C09-8C2D1EE75679}"/>
          </ac:picMkLst>
        </pc:picChg>
        <pc:picChg chg="add mod">
          <ac:chgData name="Sheth, Rohan" userId="0b6da9f0-4e13-4f6a-80ee-55c9a7700dcb" providerId="ADAL" clId="{278DA4B0-30A5-47C8-B418-1A0AC7F10C77}" dt="2022-12-07T21:10:19.473" v="279"/>
          <ac:picMkLst>
            <pc:docMk/>
            <pc:sldMk cId="71773694" sldId="306"/>
            <ac:picMk id="11" creationId="{A4AC150F-5555-458B-87BB-1DE9E2A80BAC}"/>
          </ac:picMkLst>
        </pc:picChg>
      </pc:sldChg>
      <pc:sldChg chg="modNotesTx">
        <pc:chgData name="Sheth, Rohan" userId="0b6da9f0-4e13-4f6a-80ee-55c9a7700dcb" providerId="ADAL" clId="{278DA4B0-30A5-47C8-B418-1A0AC7F10C77}" dt="2022-11-17T18:09:22.944" v="277"/>
        <pc:sldMkLst>
          <pc:docMk/>
          <pc:sldMk cId="537696651" sldId="311"/>
        </pc:sldMkLst>
      </pc:sldChg>
    </pc:docChg>
  </pc:docChgLst>
  <pc:docChgLst>
    <pc:chgData name="Morby, Zach" userId="30320faa-25f1-4224-bab9-a848c46bfa25" providerId="ADAL" clId="{F72FE016-53DB-4CAE-9887-44B85FEC31EB}"/>
    <pc:docChg chg="custSel modSld">
      <pc:chgData name="Morby, Zach" userId="30320faa-25f1-4224-bab9-a848c46bfa25" providerId="ADAL" clId="{F72FE016-53DB-4CAE-9887-44B85FEC31EB}" dt="2022-10-28T15:43:00.806" v="7" actId="20577"/>
      <pc:docMkLst>
        <pc:docMk/>
      </pc:docMkLst>
      <pc:sldChg chg="modNotesTx">
        <pc:chgData name="Morby, Zach" userId="30320faa-25f1-4224-bab9-a848c46bfa25" providerId="ADAL" clId="{F72FE016-53DB-4CAE-9887-44B85FEC31EB}" dt="2022-10-28T15:41:21.184" v="0"/>
        <pc:sldMkLst>
          <pc:docMk/>
          <pc:sldMk cId="1711352330" sldId="256"/>
        </pc:sldMkLst>
      </pc:sldChg>
      <pc:sldChg chg="addSp delSp modSp mod modAnim modNotesTx">
        <pc:chgData name="Morby, Zach" userId="30320faa-25f1-4224-bab9-a848c46bfa25" providerId="ADAL" clId="{F72FE016-53DB-4CAE-9887-44B85FEC31EB}" dt="2022-10-28T15:43:00.806" v="7" actId="20577"/>
        <pc:sldMkLst>
          <pc:docMk/>
          <pc:sldMk cId="3380238284" sldId="273"/>
        </pc:sldMkLst>
        <pc:spChg chg="add del mod">
          <ac:chgData name="Morby, Zach" userId="30320faa-25f1-4224-bab9-a848c46bfa25" providerId="ADAL" clId="{F72FE016-53DB-4CAE-9887-44B85FEC31EB}" dt="2022-10-28T15:41:34.178" v="2" actId="478"/>
          <ac:spMkLst>
            <pc:docMk/>
            <pc:sldMk cId="3380238284" sldId="273"/>
            <ac:spMk id="3" creationId="{A510C013-1F1F-4C09-90BB-B730DA80B812}"/>
          </ac:spMkLst>
        </pc:spChg>
        <pc:spChg chg="del">
          <ac:chgData name="Morby, Zach" userId="30320faa-25f1-4224-bab9-a848c46bfa25" providerId="ADAL" clId="{F72FE016-53DB-4CAE-9887-44B85FEC31EB}" dt="2022-10-28T15:41:27.604" v="1" actId="478"/>
          <ac:spMkLst>
            <pc:docMk/>
            <pc:sldMk cId="3380238284" sldId="273"/>
            <ac:spMk id="4" creationId="{A3560EF0-DF41-40A6-889B-45B12E8526AE}"/>
          </ac:spMkLst>
        </pc:spChg>
        <pc:picChg chg="add mod">
          <ac:chgData name="Morby, Zach" userId="30320faa-25f1-4224-bab9-a848c46bfa25" providerId="ADAL" clId="{F72FE016-53DB-4CAE-9887-44B85FEC31EB}" dt="2022-10-28T15:42:57.123" v="6" actId="1076"/>
          <ac:picMkLst>
            <pc:docMk/>
            <pc:sldMk cId="3380238284" sldId="273"/>
            <ac:picMk id="6" creationId="{EECA902F-6FAF-4564-94DF-D078EC3A2B6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 </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Orlando Sanford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Orlando Sanford International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Orlando Sanford International Airport created 24,223 jobs earning $1.1 billion in payroll, contributed $1.9 billion in value added, and generated a total economic impact (output) of $3.5 billion.</a:t>
            </a:r>
          </a:p>
          <a:p>
            <a:endParaRPr lang="en-US" dirty="0"/>
          </a:p>
          <a:p>
            <a:r>
              <a:rPr lang="en-US" dirty="0"/>
              <a:t>This includes direct impacts of 14,451 jobs earning $597 million in payroll, contributing $1.0 billion in value added, and generating a total economic impact (output) of $1.9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9,772 jobs earning $487 million in payroll, contributing $868 million in value added, and generating a total economic impact (output) of $1.6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Orlando Sanford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Orlando Sanford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4AC150F-5555-458B-87BB-1DE9E2A80BAC}"/>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71773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62603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992896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Orlando Sanford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83176"/>
            <a:ext cx="10515600" cy="1325563"/>
          </a:xfrm>
        </p:spPr>
        <p:txBody>
          <a:bodyPr/>
          <a:lstStyle/>
          <a:p>
            <a:r>
              <a:rPr lang="en-US" dirty="0"/>
              <a:t>TOTAL Orlando Sanford International </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24,223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SFB">
            <a:hlinkClick r:id="" action="ppaction://media"/>
            <a:extLst>
              <a:ext uri="{FF2B5EF4-FFF2-40B4-BE49-F238E27FC236}">
                <a16:creationId xmlns:a16="http://schemas.microsoft.com/office/drawing/2014/main" id="{EECA902F-6FAF-4564-94DF-D078EC3A2B61}"/>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0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220731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856930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5376966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943765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923243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Orlando Sanford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Orlando Sanford International Airport’s Total Economic Impact</vt:lpstr>
      <vt:lpstr>On-Airport Impacts</vt:lpstr>
      <vt:lpstr>Visitor Spending Impacts (Off-Airport)</vt:lpstr>
      <vt:lpstr>Airport Economic Impact Results</vt:lpstr>
      <vt:lpstr>TOTAL Orlando Sanford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2022-12-07T21:10:21Z</dcterms:modified>
</cp:coreProperties>
</file>