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300"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DBF354-C48C-4753-8479-3C2837CA6DED}" v="1" dt="2022-12-07T21:09:08.0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311" autoAdjust="0"/>
  </p:normalViewPr>
  <p:slideViewPr>
    <p:cSldViewPr snapToGrid="0">
      <p:cViewPr varScale="1">
        <p:scale>
          <a:sx n="96" d="100"/>
          <a:sy n="96" d="100"/>
        </p:scale>
        <p:origin x="1059"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Cicone, Laura" userId="d60addc7-6562-4f44-a0de-68d71e52773b" providerId="ADAL" clId="{57AF842A-521E-4453-AC0D-95268DBF70A9}"/>
    <pc:docChg chg="addSld delSld modSld">
      <pc:chgData name="Cicone, Laura" userId="d60addc7-6562-4f44-a0de-68d71e52773b" providerId="ADAL" clId="{57AF842A-521E-4453-AC0D-95268DBF70A9}" dt="2022-11-15T19:44:55.705" v="34" actId="47"/>
      <pc:docMkLst>
        <pc:docMk/>
      </pc:docMkLst>
      <pc:sldChg chg="del">
        <pc:chgData name="Cicone, Laura" userId="d60addc7-6562-4f44-a0de-68d71e52773b" providerId="ADAL" clId="{57AF842A-521E-4453-AC0D-95268DBF70A9}" dt="2022-10-25T16:17:15.064" v="26" actId="47"/>
        <pc:sldMkLst>
          <pc:docMk/>
          <pc:sldMk cId="4081035233" sldId="259"/>
        </pc:sldMkLst>
      </pc:sldChg>
      <pc:sldChg chg="del">
        <pc:chgData name="Cicone, Laura" userId="d60addc7-6562-4f44-a0de-68d71e52773b" providerId="ADAL" clId="{57AF842A-521E-4453-AC0D-95268DBF70A9}" dt="2022-11-15T19:44:55.705" v="34" actId="47"/>
        <pc:sldMkLst>
          <pc:docMk/>
          <pc:sldMk cId="3476258832" sldId="266"/>
        </pc:sldMkLst>
      </pc:sldChg>
      <pc:sldChg chg="modSp mod modNotesTx">
        <pc:chgData name="Cicone, Laura" userId="d60addc7-6562-4f44-a0de-68d71e52773b" providerId="ADAL" clId="{57AF842A-521E-4453-AC0D-95268DBF70A9}" dt="2022-11-15T19:44:31.782" v="32"/>
        <pc:sldMkLst>
          <pc:docMk/>
          <pc:sldMk cId="3380238284" sldId="273"/>
        </pc:sldMkLst>
        <pc:spChg chg="mod">
          <ac:chgData name="Cicone, Laura" userId="d60addc7-6562-4f44-a0de-68d71e52773b" providerId="ADAL" clId="{57AF842A-521E-4453-AC0D-95268DBF70A9}" dt="2022-10-25T12:13:24.397" v="24" actId="1036"/>
          <ac:spMkLst>
            <pc:docMk/>
            <pc:sldMk cId="3380238284" sldId="273"/>
            <ac:spMk id="4" creationId="{A3560EF0-DF41-40A6-889B-45B12E8526AE}"/>
          </ac:spMkLst>
        </pc:spChg>
      </pc:sldChg>
      <pc:sldChg chg="del">
        <pc:chgData name="Cicone, Laura" userId="d60addc7-6562-4f44-a0de-68d71e52773b" providerId="ADAL" clId="{57AF842A-521E-4453-AC0D-95268DBF70A9}" dt="2022-11-15T19:44:55.705" v="34" actId="47"/>
        <pc:sldMkLst>
          <pc:docMk/>
          <pc:sldMk cId="1102559366" sldId="274"/>
        </pc:sldMkLst>
      </pc:sldChg>
      <pc:sldChg chg="modSp mod">
        <pc:chgData name="Cicone, Laura" userId="d60addc7-6562-4f44-a0de-68d71e52773b" providerId="ADAL" clId="{57AF842A-521E-4453-AC0D-95268DBF70A9}" dt="2022-10-25T12:11:11.978" v="14" actId="1035"/>
        <pc:sldMkLst>
          <pc:docMk/>
          <pc:sldMk cId="65851916" sldId="278"/>
        </pc:sldMkLst>
        <pc:spChg chg="mod">
          <ac:chgData name="Cicone, Laura" userId="d60addc7-6562-4f44-a0de-68d71e52773b" providerId="ADAL" clId="{57AF842A-521E-4453-AC0D-95268DBF70A9}" dt="2022-10-25T12:11:11.978" v="14" actId="1035"/>
          <ac:spMkLst>
            <pc:docMk/>
            <pc:sldMk cId="65851916" sldId="278"/>
            <ac:spMk id="4" creationId="{46BE5F69-E9BC-41C7-BF6B-EB4B224032B2}"/>
          </ac:spMkLst>
        </pc:spChg>
      </pc:sldChg>
      <pc:sldChg chg="del">
        <pc:chgData name="Cicone, Laura" userId="d60addc7-6562-4f44-a0de-68d71e52773b" providerId="ADAL" clId="{57AF842A-521E-4453-AC0D-95268DBF70A9}" dt="2022-11-15T19:44:03.681" v="28" actId="47"/>
        <pc:sldMkLst>
          <pc:docMk/>
          <pc:sldMk cId="3393598430" sldId="286"/>
        </pc:sldMkLst>
      </pc:sldChg>
      <pc:sldChg chg="del">
        <pc:chgData name="Cicone, Laura" userId="d60addc7-6562-4f44-a0de-68d71e52773b" providerId="ADAL" clId="{57AF842A-521E-4453-AC0D-95268DBF70A9}" dt="2022-11-15T19:44:55.705" v="34" actId="47"/>
        <pc:sldMkLst>
          <pc:docMk/>
          <pc:sldMk cId="232077404" sldId="288"/>
        </pc:sldMkLst>
      </pc:sldChg>
      <pc:sldChg chg="del">
        <pc:chgData name="Cicone, Laura" userId="d60addc7-6562-4f44-a0de-68d71e52773b" providerId="ADAL" clId="{57AF842A-521E-4453-AC0D-95268DBF70A9}" dt="2022-11-15T19:44:55.705" v="34" actId="47"/>
        <pc:sldMkLst>
          <pc:docMk/>
          <pc:sldMk cId="536406714" sldId="289"/>
        </pc:sldMkLst>
      </pc:sldChg>
      <pc:sldChg chg="del">
        <pc:chgData name="Cicone, Laura" userId="d60addc7-6562-4f44-a0de-68d71e52773b" providerId="ADAL" clId="{57AF842A-521E-4453-AC0D-95268DBF70A9}" dt="2022-11-15T19:44:39.612" v="33" actId="47"/>
        <pc:sldMkLst>
          <pc:docMk/>
          <pc:sldMk cId="291782386" sldId="301"/>
        </pc:sldMkLst>
      </pc:sldChg>
      <pc:sldChg chg="del">
        <pc:chgData name="Cicone, Laura" userId="d60addc7-6562-4f44-a0de-68d71e52773b" providerId="ADAL" clId="{57AF842A-521E-4453-AC0D-95268DBF70A9}" dt="2022-11-15T19:43:53.546" v="27" actId="47"/>
        <pc:sldMkLst>
          <pc:docMk/>
          <pc:sldMk cId="1875973025" sldId="304"/>
        </pc:sldMkLst>
      </pc:sldChg>
      <pc:sldChg chg="add">
        <pc:chgData name="Cicone, Laura" userId="d60addc7-6562-4f44-a0de-68d71e52773b" providerId="ADAL" clId="{57AF842A-521E-4453-AC0D-95268DBF70A9}" dt="2022-10-25T16:17:10.969" v="25"/>
        <pc:sldMkLst>
          <pc:docMk/>
          <pc:sldMk cId="2440404917" sldId="306"/>
        </pc:sldMkLst>
      </pc:sldChg>
      <pc:sldChg chg="modNotesTx">
        <pc:chgData name="Cicone, Laura" userId="d60addc7-6562-4f44-a0de-68d71e52773b" providerId="ADAL" clId="{57AF842A-521E-4453-AC0D-95268DBF70A9}" dt="2022-11-15T19:44:11.277" v="30" actId="20577"/>
        <pc:sldMkLst>
          <pc:docMk/>
          <pc:sldMk cId="2271642362" sldId="308"/>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Merry, Meg" userId="52abaa17-2ab0-4519-8e41-45b524f6a3b3" providerId="ADAL" clId="{BF83234D-4710-443D-8FDB-F84AF170B94F}"/>
    <pc:docChg chg="modSld">
      <pc:chgData name="Merry, Meg" userId="52abaa17-2ab0-4519-8e41-45b524f6a3b3" providerId="ADAL" clId="{BF83234D-4710-443D-8FDB-F84AF170B94F}" dt="2022-11-09T00:57:14.684" v="3" actId="255"/>
      <pc:docMkLst>
        <pc:docMk/>
      </pc:docMkLst>
      <pc:sldChg chg="modSp mod">
        <pc:chgData name="Merry, Meg" userId="52abaa17-2ab0-4519-8e41-45b524f6a3b3" providerId="ADAL" clId="{BF83234D-4710-443D-8FDB-F84AF170B94F}" dt="2022-11-09T00:57:10.014" v="2" actId="255"/>
        <pc:sldMkLst>
          <pc:docMk/>
          <pc:sldMk cId="1102559366" sldId="274"/>
        </pc:sldMkLst>
        <pc:spChg chg="mod">
          <ac:chgData name="Merry, Meg" userId="52abaa17-2ab0-4519-8e41-45b524f6a3b3" providerId="ADAL" clId="{BF83234D-4710-443D-8FDB-F84AF170B94F}" dt="2022-11-09T00:57:10.014" v="2" actId="255"/>
          <ac:spMkLst>
            <pc:docMk/>
            <pc:sldMk cId="1102559366" sldId="274"/>
            <ac:spMk id="44" creationId="{E46410AA-9335-4C3E-AEEE-43614C70E64D}"/>
          </ac:spMkLst>
        </pc:spChg>
      </pc:sldChg>
      <pc:sldChg chg="modSp mod">
        <pc:chgData name="Merry, Meg" userId="52abaa17-2ab0-4519-8e41-45b524f6a3b3" providerId="ADAL" clId="{BF83234D-4710-443D-8FDB-F84AF170B94F}" dt="2022-11-09T00:57:00.574" v="1" actId="255"/>
        <pc:sldMkLst>
          <pc:docMk/>
          <pc:sldMk cId="65851916" sldId="278"/>
        </pc:sldMkLst>
        <pc:spChg chg="mod">
          <ac:chgData name="Merry, Meg" userId="52abaa17-2ab0-4519-8e41-45b524f6a3b3" providerId="ADAL" clId="{BF83234D-4710-443D-8FDB-F84AF170B94F}" dt="2022-11-09T00:57:00.574" v="1" actId="255"/>
          <ac:spMkLst>
            <pc:docMk/>
            <pc:sldMk cId="65851916" sldId="278"/>
            <ac:spMk id="34" creationId="{37703234-D993-4C43-91A3-E55AA7BD1D32}"/>
          </ac:spMkLst>
        </pc:spChg>
      </pc:sldChg>
      <pc:sldChg chg="modSp mod">
        <pc:chgData name="Merry, Meg" userId="52abaa17-2ab0-4519-8e41-45b524f6a3b3" providerId="ADAL" clId="{BF83234D-4710-443D-8FDB-F84AF170B94F}" dt="2022-11-09T00:57:14.684" v="3" actId="255"/>
        <pc:sldMkLst>
          <pc:docMk/>
          <pc:sldMk cId="1174635175" sldId="300"/>
        </pc:sldMkLst>
        <pc:spChg chg="mod">
          <ac:chgData name="Merry, Meg" userId="52abaa17-2ab0-4519-8e41-45b524f6a3b3" providerId="ADAL" clId="{BF83234D-4710-443D-8FDB-F84AF170B94F}" dt="2022-11-09T00:57:14.684" v="3" actId="255"/>
          <ac:spMkLst>
            <pc:docMk/>
            <pc:sldMk cId="1174635175" sldId="300"/>
            <ac:spMk id="34" creationId="{49BEB672-5087-49D5-925B-410D7FCB2E0D}"/>
          </ac:spMkLst>
        </pc:sp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61DBF354-C48C-4753-8479-3C2837CA6DED}"/>
    <pc:docChg chg="undo custSel delSld modSld">
      <pc:chgData name="Sheth, Rohan" userId="0b6da9f0-4e13-4f6a-80ee-55c9a7700dcb" providerId="ADAL" clId="{61DBF354-C48C-4753-8479-3C2837CA6DED}" dt="2022-12-07T21:09:08.073" v="306"/>
      <pc:docMkLst>
        <pc:docMk/>
      </pc:docMkLst>
      <pc:sldChg chg="modSp mod modNotesTx">
        <pc:chgData name="Sheth, Rohan" userId="0b6da9f0-4e13-4f6a-80ee-55c9a7700dcb" providerId="ADAL" clId="{61DBF354-C48C-4753-8479-3C2837CA6DED}" dt="2022-10-28T15:14:51.174" v="293" actId="20577"/>
        <pc:sldMkLst>
          <pc:docMk/>
          <pc:sldMk cId="1711352330" sldId="256"/>
        </pc:sldMkLst>
        <pc:spChg chg="mod">
          <ac:chgData name="Sheth, Rohan" userId="0b6da9f0-4e13-4f6a-80ee-55c9a7700dcb" providerId="ADAL" clId="{61DBF354-C48C-4753-8479-3C2837CA6DED}" dt="2022-10-18T20:58:32.392" v="5"/>
          <ac:spMkLst>
            <pc:docMk/>
            <pc:sldMk cId="1711352330" sldId="256"/>
            <ac:spMk id="3" creationId="{931932A1-7454-4B78-B394-3713697727FA}"/>
          </ac:spMkLst>
        </pc:spChg>
      </pc:sldChg>
      <pc:sldChg chg="modNotes modNotesTx">
        <pc:chgData name="Sheth, Rohan" userId="0b6da9f0-4e13-4f6a-80ee-55c9a7700dcb" providerId="ADAL" clId="{61DBF354-C48C-4753-8479-3C2837CA6DED}" dt="2022-10-18T20:58:55.637" v="17" actId="20577"/>
        <pc:sldMkLst>
          <pc:docMk/>
          <pc:sldMk cId="412258708" sldId="270"/>
        </pc:sldMkLst>
      </pc:sldChg>
      <pc:sldChg chg="addSp delSp modSp mod modAnim modNotes modNotesTx">
        <pc:chgData name="Sheth, Rohan" userId="0b6da9f0-4e13-4f6a-80ee-55c9a7700dcb" providerId="ADAL" clId="{61DBF354-C48C-4753-8479-3C2837CA6DED}" dt="2022-10-28T15:15:12.310" v="301" actId="20577"/>
        <pc:sldMkLst>
          <pc:docMk/>
          <pc:sldMk cId="3380238284" sldId="273"/>
        </pc:sldMkLst>
        <pc:spChg chg="add del mod">
          <ac:chgData name="Sheth, Rohan" userId="0b6da9f0-4e13-4f6a-80ee-55c9a7700dcb" providerId="ADAL" clId="{61DBF354-C48C-4753-8479-3C2837CA6DED}" dt="2022-10-28T15:14:56.886" v="295" actId="478"/>
          <ac:spMkLst>
            <pc:docMk/>
            <pc:sldMk cId="3380238284" sldId="273"/>
            <ac:spMk id="3" creationId="{329E2F3C-3A8F-4BD5-A725-AE2063A0F9B7}"/>
          </ac:spMkLst>
        </pc:spChg>
        <pc:spChg chg="del mod">
          <ac:chgData name="Sheth, Rohan" userId="0b6da9f0-4e13-4f6a-80ee-55c9a7700dcb" providerId="ADAL" clId="{61DBF354-C48C-4753-8479-3C2837CA6DED}" dt="2022-10-28T15:14:55.609" v="294" actId="478"/>
          <ac:spMkLst>
            <pc:docMk/>
            <pc:sldMk cId="3380238284" sldId="273"/>
            <ac:spMk id="4" creationId="{A3560EF0-DF41-40A6-889B-45B12E8526AE}"/>
          </ac:spMkLst>
        </pc:spChg>
        <pc:spChg chg="del">
          <ac:chgData name="Sheth, Rohan" userId="0b6da9f0-4e13-4f6a-80ee-55c9a7700dcb" providerId="ADAL" clId="{61DBF354-C48C-4753-8479-3C2837CA6DED}" dt="2022-10-28T15:14:58.072" v="296" actId="478"/>
          <ac:spMkLst>
            <pc:docMk/>
            <pc:sldMk cId="3380238284" sldId="273"/>
            <ac:spMk id="5" creationId="{586496FA-FBA1-4991-B52E-BEE6274D1B8E}"/>
          </ac:spMkLst>
        </pc:spChg>
        <pc:spChg chg="add del mod">
          <ac:chgData name="Sheth, Rohan" userId="0b6da9f0-4e13-4f6a-80ee-55c9a7700dcb" providerId="ADAL" clId="{61DBF354-C48C-4753-8479-3C2837CA6DED}" dt="2022-10-28T15:14:59.078" v="297" actId="478"/>
          <ac:spMkLst>
            <pc:docMk/>
            <pc:sldMk cId="3380238284" sldId="273"/>
            <ac:spMk id="7" creationId="{0C70AC49-D74C-48E5-8460-24C0001FEAB7}"/>
          </ac:spMkLst>
        </pc:spChg>
        <pc:picChg chg="add mod">
          <ac:chgData name="Sheth, Rohan" userId="0b6da9f0-4e13-4f6a-80ee-55c9a7700dcb" providerId="ADAL" clId="{61DBF354-C48C-4753-8479-3C2837CA6DED}" dt="2022-10-28T15:15:08.093" v="299" actId="1076"/>
          <ac:picMkLst>
            <pc:docMk/>
            <pc:sldMk cId="3380238284" sldId="273"/>
            <ac:picMk id="8" creationId="{45F72D71-5E70-4C51-8DDD-DD22D1AC7927}"/>
          </ac:picMkLst>
        </pc:picChg>
      </pc:sldChg>
      <pc:sldChg chg="del">
        <pc:chgData name="Sheth, Rohan" userId="0b6da9f0-4e13-4f6a-80ee-55c9a7700dcb" providerId="ADAL" clId="{61DBF354-C48C-4753-8479-3C2837CA6DED}" dt="2022-10-18T21:06:21.856" v="272" actId="47"/>
        <pc:sldMkLst>
          <pc:docMk/>
          <pc:sldMk cId="3015444443" sldId="277"/>
        </pc:sldMkLst>
      </pc:sldChg>
      <pc:sldChg chg="modSp mod modNotes modNotesTx">
        <pc:chgData name="Sheth, Rohan" userId="0b6da9f0-4e13-4f6a-80ee-55c9a7700dcb" providerId="ADAL" clId="{61DBF354-C48C-4753-8479-3C2837CA6DED}" dt="2022-11-07T19:57:59.951" v="303"/>
        <pc:sldMkLst>
          <pc:docMk/>
          <pc:sldMk cId="65851916" sldId="278"/>
        </pc:sldMkLst>
        <pc:spChg chg="mod">
          <ac:chgData name="Sheth, Rohan" userId="0b6da9f0-4e13-4f6a-80ee-55c9a7700dcb" providerId="ADAL" clId="{61DBF354-C48C-4753-8479-3C2837CA6DED}" dt="2022-10-18T20:58:32.392" v="5"/>
          <ac:spMkLst>
            <pc:docMk/>
            <pc:sldMk cId="65851916" sldId="278"/>
            <ac:spMk id="4" creationId="{46BE5F69-E9BC-41C7-BF6B-EB4B224032B2}"/>
          </ac:spMkLst>
        </pc:spChg>
        <pc:spChg chg="mod">
          <ac:chgData name="Sheth, Rohan" userId="0b6da9f0-4e13-4f6a-80ee-55c9a7700dcb" providerId="ADAL" clId="{61DBF354-C48C-4753-8479-3C2837CA6DED}" dt="2022-10-18T21:03:04.507" v="50" actId="20577"/>
          <ac:spMkLst>
            <pc:docMk/>
            <pc:sldMk cId="65851916" sldId="278"/>
            <ac:spMk id="27" creationId="{1CF04D93-3E9C-4C93-BD11-1AB334ECA8EC}"/>
          </ac:spMkLst>
        </pc:spChg>
        <pc:spChg chg="mod">
          <ac:chgData name="Sheth, Rohan" userId="0b6da9f0-4e13-4f6a-80ee-55c9a7700dcb" providerId="ADAL" clId="{61DBF354-C48C-4753-8479-3C2837CA6DED}" dt="2022-10-18T21:03:09.124" v="55" actId="20577"/>
          <ac:spMkLst>
            <pc:docMk/>
            <pc:sldMk cId="65851916" sldId="278"/>
            <ac:spMk id="28" creationId="{4A74CDCB-94E0-4602-A364-BEBAB933C949}"/>
          </ac:spMkLst>
        </pc:spChg>
        <pc:spChg chg="mod">
          <ac:chgData name="Sheth, Rohan" userId="0b6da9f0-4e13-4f6a-80ee-55c9a7700dcb" providerId="ADAL" clId="{61DBF354-C48C-4753-8479-3C2837CA6DED}" dt="2022-10-18T21:03:12.203" v="60" actId="20577"/>
          <ac:spMkLst>
            <pc:docMk/>
            <pc:sldMk cId="65851916" sldId="278"/>
            <ac:spMk id="29" creationId="{C1505505-BB78-40E3-B8B6-4C8BE22EB53C}"/>
          </ac:spMkLst>
        </pc:spChg>
        <pc:spChg chg="mod">
          <ac:chgData name="Sheth, Rohan" userId="0b6da9f0-4e13-4f6a-80ee-55c9a7700dcb" providerId="ADAL" clId="{61DBF354-C48C-4753-8479-3C2837CA6DED}" dt="2022-10-18T21:03:01.276" v="45" actId="20577"/>
          <ac:spMkLst>
            <pc:docMk/>
            <pc:sldMk cId="65851916" sldId="278"/>
            <ac:spMk id="34" creationId="{37703234-D993-4C43-91A3-E55AA7BD1D32}"/>
          </ac:spMkLst>
        </pc:spChg>
        <pc:picChg chg="mod">
          <ac:chgData name="Sheth, Rohan" userId="0b6da9f0-4e13-4f6a-80ee-55c9a7700dcb" providerId="ADAL" clId="{61DBF354-C48C-4753-8479-3C2837CA6DED}" dt="2022-10-18T21:02:39.932" v="36" actId="14826"/>
          <ac:picMkLst>
            <pc:docMk/>
            <pc:sldMk cId="65851916" sldId="278"/>
            <ac:picMk id="23" creationId="{AE1DD9CA-8F8E-43F8-AB52-DC6B3C9FD08B}"/>
          </ac:picMkLst>
        </pc:picChg>
        <pc:picChg chg="mod">
          <ac:chgData name="Sheth, Rohan" userId="0b6da9f0-4e13-4f6a-80ee-55c9a7700dcb" providerId="ADAL" clId="{61DBF354-C48C-4753-8479-3C2837CA6DED}" dt="2022-10-18T21:00:45.536" v="30" actId="14826"/>
          <ac:picMkLst>
            <pc:docMk/>
            <pc:sldMk cId="65851916" sldId="278"/>
            <ac:picMk id="25" creationId="{7133D1E7-FA07-44D0-9EB0-EA49F78B8931}"/>
          </ac:picMkLst>
        </pc:picChg>
      </pc:sldChg>
      <pc:sldChg chg="modNotes">
        <pc:chgData name="Sheth, Rohan" userId="0b6da9f0-4e13-4f6a-80ee-55c9a7700dcb" providerId="ADAL" clId="{61DBF354-C48C-4753-8479-3C2837CA6DED}" dt="2022-10-18T20:58:32.392" v="5"/>
        <pc:sldMkLst>
          <pc:docMk/>
          <pc:sldMk cId="3393598430" sldId="286"/>
        </pc:sldMkLst>
      </pc:sldChg>
      <pc:sldChg chg="del">
        <pc:chgData name="Sheth, Rohan" userId="0b6da9f0-4e13-4f6a-80ee-55c9a7700dcb" providerId="ADAL" clId="{61DBF354-C48C-4753-8479-3C2837CA6DED}" dt="2022-10-18T21:06:22.015" v="273" actId="47"/>
        <pc:sldMkLst>
          <pc:docMk/>
          <pc:sldMk cId="848908219" sldId="295"/>
        </pc:sldMkLst>
      </pc:sldChg>
      <pc:sldChg chg="del">
        <pc:chgData name="Sheth, Rohan" userId="0b6da9f0-4e13-4f6a-80ee-55c9a7700dcb" providerId="ADAL" clId="{61DBF354-C48C-4753-8479-3C2837CA6DED}" dt="2022-10-18T21:06:22.152" v="274" actId="47"/>
        <pc:sldMkLst>
          <pc:docMk/>
          <pc:sldMk cId="2857163895" sldId="296"/>
        </pc:sldMkLst>
      </pc:sldChg>
      <pc:sldChg chg="del">
        <pc:chgData name="Sheth, Rohan" userId="0b6da9f0-4e13-4f6a-80ee-55c9a7700dcb" providerId="ADAL" clId="{61DBF354-C48C-4753-8479-3C2837CA6DED}" dt="2022-10-18T21:06:22.443" v="276" actId="47"/>
        <pc:sldMkLst>
          <pc:docMk/>
          <pc:sldMk cId="2730844521" sldId="297"/>
        </pc:sldMkLst>
      </pc:sldChg>
      <pc:sldChg chg="del">
        <pc:chgData name="Sheth, Rohan" userId="0b6da9f0-4e13-4f6a-80ee-55c9a7700dcb" providerId="ADAL" clId="{61DBF354-C48C-4753-8479-3C2837CA6DED}" dt="2022-10-18T21:06:22.307" v="275" actId="47"/>
        <pc:sldMkLst>
          <pc:docMk/>
          <pc:sldMk cId="1909763988" sldId="298"/>
        </pc:sldMkLst>
      </pc:sldChg>
      <pc:sldChg chg="del">
        <pc:chgData name="Sheth, Rohan" userId="0b6da9f0-4e13-4f6a-80ee-55c9a7700dcb" providerId="ADAL" clId="{61DBF354-C48C-4753-8479-3C2837CA6DED}" dt="2022-10-18T21:06:22.585" v="277" actId="47"/>
        <pc:sldMkLst>
          <pc:docMk/>
          <pc:sldMk cId="3656542971" sldId="299"/>
        </pc:sldMkLst>
      </pc:sldChg>
      <pc:sldChg chg="modSp">
        <pc:chgData name="Sheth, Rohan" userId="0b6da9f0-4e13-4f6a-80ee-55c9a7700dcb" providerId="ADAL" clId="{61DBF354-C48C-4753-8479-3C2837CA6DED}" dt="2022-10-18T21:07:13.448" v="282" actId="14826"/>
        <pc:sldMkLst>
          <pc:docMk/>
          <pc:sldMk cId="1174635175" sldId="300"/>
        </pc:sldMkLst>
        <pc:picChg chg="mod">
          <ac:chgData name="Sheth, Rohan" userId="0b6da9f0-4e13-4f6a-80ee-55c9a7700dcb" providerId="ADAL" clId="{61DBF354-C48C-4753-8479-3C2837CA6DED}" dt="2022-10-18T21:07:13.448" v="282" actId="14826"/>
          <ac:picMkLst>
            <pc:docMk/>
            <pc:sldMk cId="1174635175" sldId="300"/>
            <ac:picMk id="24" creationId="{A72CE4A4-CFF4-4A8A-9A57-E27365E5BBF2}"/>
          </ac:picMkLst>
        </pc:picChg>
      </pc:sldChg>
      <pc:sldChg chg="modSp">
        <pc:chgData name="Sheth, Rohan" userId="0b6da9f0-4e13-4f6a-80ee-55c9a7700dcb" providerId="ADAL" clId="{61DBF354-C48C-4753-8479-3C2837CA6DED}" dt="2022-10-18T20:58:32.392" v="5"/>
        <pc:sldMkLst>
          <pc:docMk/>
          <pc:sldMk cId="1002511331" sldId="302"/>
        </pc:sldMkLst>
        <pc:spChg chg="mod">
          <ac:chgData name="Sheth, Rohan" userId="0b6da9f0-4e13-4f6a-80ee-55c9a7700dcb" providerId="ADAL" clId="{61DBF354-C48C-4753-8479-3C2837CA6DED}" dt="2022-10-18T20:58:32.392" v="5"/>
          <ac:spMkLst>
            <pc:docMk/>
            <pc:sldMk cId="1002511331" sldId="302"/>
            <ac:spMk id="4" creationId="{46BE5F69-E9BC-41C7-BF6B-EB4B224032B2}"/>
          </ac:spMkLst>
        </pc:spChg>
      </pc:sldChg>
      <pc:sldChg chg="addSp delSp modSp mod">
        <pc:chgData name="Sheth, Rohan" userId="0b6da9f0-4e13-4f6a-80ee-55c9a7700dcb" providerId="ADAL" clId="{61DBF354-C48C-4753-8479-3C2837CA6DED}" dt="2022-12-07T21:09:08.073" v="306"/>
        <pc:sldMkLst>
          <pc:docMk/>
          <pc:sldMk cId="2440404917" sldId="306"/>
        </pc:sldMkLst>
        <pc:picChg chg="del">
          <ac:chgData name="Sheth, Rohan" userId="0b6da9f0-4e13-4f6a-80ee-55c9a7700dcb" providerId="ADAL" clId="{61DBF354-C48C-4753-8479-3C2837CA6DED}" dt="2022-12-07T21:09:07.717" v="305" actId="478"/>
          <ac:picMkLst>
            <pc:docMk/>
            <pc:sldMk cId="2440404917" sldId="306"/>
            <ac:picMk id="3" creationId="{D82025A8-C9E6-4796-9C09-8C2D1EE75679}"/>
          </ac:picMkLst>
        </pc:picChg>
        <pc:picChg chg="add mod">
          <ac:chgData name="Sheth, Rohan" userId="0b6da9f0-4e13-4f6a-80ee-55c9a7700dcb" providerId="ADAL" clId="{61DBF354-C48C-4753-8479-3C2837CA6DED}" dt="2022-12-07T21:09:08.073" v="306"/>
          <ac:picMkLst>
            <pc:docMk/>
            <pc:sldMk cId="2440404917" sldId="306"/>
            <ac:picMk id="11" creationId="{8FB2739F-DD5D-4E7A-ABDC-6AE71494BDC8}"/>
          </ac:picMkLst>
        </pc:picChg>
      </pc:sldChg>
      <pc:sldChg chg="modNotesTx">
        <pc:chgData name="Sheth, Rohan" userId="0b6da9f0-4e13-4f6a-80ee-55c9a7700dcb" providerId="ADAL" clId="{61DBF354-C48C-4753-8479-3C2837CA6DED}" dt="2022-11-17T18:21:46.262" v="304"/>
        <pc:sldMkLst>
          <pc:docMk/>
          <pc:sldMk cId="191056705"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St Pete-Clearwater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St Pete-Clearwater International Airport, impacts for District 7,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 Pete-Clearwater International Airport created 20,774 jobs earning $1.0 billion in payroll, contributed $1.8 billion in value added, and generated a total economic impact (output) of $3.4 billion.</a:t>
            </a:r>
          </a:p>
          <a:p>
            <a:endParaRPr lang="en-US" dirty="0"/>
          </a:p>
          <a:p>
            <a:r>
              <a:rPr lang="en-US" dirty="0"/>
              <a:t>This includes direct impacts of 11,935 jobs earning $552 million in payroll, contributing $916 million in value added, and generating a total economic impact (output) of $1.8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8,839 jobs earning $469 million in payroll, contributing $840 million in value added, and generating a total economic impact (output) of $1.5 billion.</a:t>
            </a:r>
          </a:p>
          <a:p>
            <a:endParaRPr lang="en-US" dirty="0"/>
          </a:p>
          <a:p>
            <a:r>
              <a:rPr lang="en-US"/>
              <a:t>Total impacts may not equal the sum of direct and multiplier impacts due to rounding.</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St Pete-Clearwater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a:t>
            </a:r>
            <a:r>
              <a:rPr lang="en-US" sz="1800">
                <a:effectLst/>
                <a:latin typeface="Arial" panose="020B0604020202020204" pitchFamily="34" charset="0"/>
                <a:cs typeface="Times New Roman" panose="02020603050405020304" pitchFamily="18" charset="0"/>
              </a:rPr>
              <a:t>Value added was not calculated for military impacts. </a:t>
            </a: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7 created 278,815 jobs earning $16.3 billion in payroll, contributed $24.3 billion in value added, and generated a total economic impact (output) of $48.2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4165523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St Pete-Clearwater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8FB2739F-DD5D-4E7A-ABDC-6AE71494BDC8}"/>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440404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034828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271642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St Pete-Clearwater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53966"/>
            <a:ext cx="10515600" cy="1325563"/>
          </a:xfrm>
        </p:spPr>
        <p:txBody>
          <a:bodyPr/>
          <a:lstStyle/>
          <a:p>
            <a:r>
              <a:rPr lang="en-US" dirty="0"/>
              <a:t>TOTAL St Pete-Clearwater International </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$1.0</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$3.4</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169551"/>
          </a:xfrm>
          <a:prstGeom prst="rect">
            <a:avLst/>
          </a:prstGeom>
          <a:noFill/>
        </p:spPr>
        <p:txBody>
          <a:bodyPr wrap="square" rtlCol="0">
            <a:spAutoFit/>
          </a:bodyPr>
          <a:lstStyle/>
          <a:p>
            <a:pPr algn="ctr"/>
            <a:r>
              <a:rPr lang="en-US" sz="4500" b="1" dirty="0">
                <a:solidFill>
                  <a:schemeClr val="accent1"/>
                </a:solidFill>
                <a:latin typeface="Arial" panose="020B0604020202020204" pitchFamily="34" charset="0"/>
                <a:cs typeface="Arial" panose="020B0604020202020204" pitchFamily="34" charset="0"/>
              </a:rPr>
              <a:t>20,774</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0247" r="2024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E">
            <a:hlinkClick r:id="" action="ppaction://media"/>
            <a:extLst>
              <a:ext uri="{FF2B5EF4-FFF2-40B4-BE49-F238E27FC236}">
                <a16:creationId xmlns:a16="http://schemas.microsoft.com/office/drawing/2014/main" id="{45F72D71-5E70-4C51-8DDD-DD22D1AC792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34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171717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2862963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910567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7083770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40309542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C44EAFD-E9FE-4B36-BD1C-3837C54049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A72CE4A4-CFF4-4A8A-9A57-E27365E5BBF2}"/>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7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$24.3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$48.2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278,815</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A11CA8C-7D8D-42C7-92DC-776CB52915C5}"/>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74635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2999</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St Pete-Clearwater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St Pete-Clearwater International Airport’s Total Economic Impact</vt:lpstr>
      <vt:lpstr>On-Airport Impacts</vt:lpstr>
      <vt:lpstr>Visitor Spending Impacts (Off-Airport)</vt:lpstr>
      <vt:lpstr>Airport Economic Impact Results</vt:lpstr>
      <vt:lpstr>TOTAL St Pete-Clearwater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7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2022-12-07T21:09:10Z</dcterms:modified>
</cp:coreProperties>
</file>