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669767-0999-4F64-810E-5DE916DEDAAB}" v="1" dt="2022-12-07T20:42:10.4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30" autoAdjust="0"/>
    <p:restoredTop sz="71563" autoAdjust="0"/>
  </p:normalViewPr>
  <p:slideViewPr>
    <p:cSldViewPr snapToGrid="0">
      <p:cViewPr varScale="1">
        <p:scale>
          <a:sx n="58" d="100"/>
          <a:sy n="58" d="100"/>
        </p:scale>
        <p:origin x="1694" y="34"/>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A0F3FC85-D204-4EE6-9674-C574816D34C4}"/>
    <pc:docChg chg="custSel modSld">
      <pc:chgData name="Sheth, Rohan" userId="0b6da9f0-4e13-4f6a-80ee-55c9a7700dcb" providerId="ADAL" clId="{A0F3FC85-D204-4EE6-9674-C574816D34C4}" dt="2022-10-28T14:11:55.558" v="37" actId="14100"/>
      <pc:docMkLst>
        <pc:docMk/>
      </pc:docMkLst>
      <pc:sldChg chg="modNotesTx">
        <pc:chgData name="Sheth, Rohan" userId="0b6da9f0-4e13-4f6a-80ee-55c9a7700dcb" providerId="ADAL" clId="{A0F3FC85-D204-4EE6-9674-C574816D34C4}" dt="2022-10-28T14:07:58.523" v="21" actId="20577"/>
        <pc:sldMkLst>
          <pc:docMk/>
          <pc:sldMk cId="1711352330" sldId="256"/>
        </pc:sldMkLst>
      </pc:sldChg>
      <pc:sldChg chg="addSp delSp modSp mod delAnim modAnim modNotesTx">
        <pc:chgData name="Sheth, Rohan" userId="0b6da9f0-4e13-4f6a-80ee-55c9a7700dcb" providerId="ADAL" clId="{A0F3FC85-D204-4EE6-9674-C574816D34C4}" dt="2022-10-28T14:11:55.558" v="37" actId="14100"/>
        <pc:sldMkLst>
          <pc:docMk/>
          <pc:sldMk cId="3380238284" sldId="273"/>
        </pc:sldMkLst>
        <pc:spChg chg="add del mod">
          <ac:chgData name="Sheth, Rohan" userId="0b6da9f0-4e13-4f6a-80ee-55c9a7700dcb" providerId="ADAL" clId="{A0F3FC85-D204-4EE6-9674-C574816D34C4}" dt="2022-10-28T14:08:06.796" v="23" actId="478"/>
          <ac:spMkLst>
            <pc:docMk/>
            <pc:sldMk cId="3380238284" sldId="273"/>
            <ac:spMk id="3" creationId="{327BE324-0569-4A5A-9649-E1EF7A974951}"/>
          </ac:spMkLst>
        </pc:spChg>
        <pc:spChg chg="del">
          <ac:chgData name="Sheth, Rohan" userId="0b6da9f0-4e13-4f6a-80ee-55c9a7700dcb" providerId="ADAL" clId="{A0F3FC85-D204-4EE6-9674-C574816D34C4}" dt="2022-10-28T14:08:06.143" v="22" actId="478"/>
          <ac:spMkLst>
            <pc:docMk/>
            <pc:sldMk cId="3380238284" sldId="273"/>
            <ac:spMk id="4" creationId="{A3560EF0-DF41-40A6-889B-45B12E8526AE}"/>
          </ac:spMkLst>
        </pc:spChg>
        <pc:spChg chg="del">
          <ac:chgData name="Sheth, Rohan" userId="0b6da9f0-4e13-4f6a-80ee-55c9a7700dcb" providerId="ADAL" clId="{A0F3FC85-D204-4EE6-9674-C574816D34C4}" dt="2022-10-28T14:08:08.381" v="24" actId="478"/>
          <ac:spMkLst>
            <pc:docMk/>
            <pc:sldMk cId="3380238284" sldId="273"/>
            <ac:spMk id="5" creationId="{586496FA-FBA1-4991-B52E-BEE6274D1B8E}"/>
          </ac:spMkLst>
        </pc:spChg>
        <pc:spChg chg="add del mod">
          <ac:chgData name="Sheth, Rohan" userId="0b6da9f0-4e13-4f6a-80ee-55c9a7700dcb" providerId="ADAL" clId="{A0F3FC85-D204-4EE6-9674-C574816D34C4}" dt="2022-10-28T14:08:15.998" v="25"/>
          <ac:spMkLst>
            <pc:docMk/>
            <pc:sldMk cId="3380238284" sldId="273"/>
            <ac:spMk id="7" creationId="{5F640352-B2EB-48AA-B3DF-3539595EFA67}"/>
          </ac:spMkLst>
        </pc:spChg>
        <pc:spChg chg="add del mod">
          <ac:chgData name="Sheth, Rohan" userId="0b6da9f0-4e13-4f6a-80ee-55c9a7700dcb" providerId="ADAL" clId="{A0F3FC85-D204-4EE6-9674-C574816D34C4}" dt="2022-10-28T14:11:43.900" v="33"/>
          <ac:spMkLst>
            <pc:docMk/>
            <pc:sldMk cId="3380238284" sldId="273"/>
            <ac:spMk id="10" creationId="{A0F391B3-BAD3-4D8F-91C7-73E5B398EAD6}"/>
          </ac:spMkLst>
        </pc:spChg>
        <pc:picChg chg="add del mod">
          <ac:chgData name="Sheth, Rohan" userId="0b6da9f0-4e13-4f6a-80ee-55c9a7700dcb" providerId="ADAL" clId="{A0F3FC85-D204-4EE6-9674-C574816D34C4}" dt="2022-10-28T14:09:03.266" v="32" actId="478"/>
          <ac:picMkLst>
            <pc:docMk/>
            <pc:sldMk cId="3380238284" sldId="273"/>
            <ac:picMk id="8" creationId="{E2A2E287-E39D-4A3F-A06A-5F3954CB41A5}"/>
          </ac:picMkLst>
        </pc:picChg>
        <pc:picChg chg="add mod">
          <ac:chgData name="Sheth, Rohan" userId="0b6da9f0-4e13-4f6a-80ee-55c9a7700dcb" providerId="ADAL" clId="{A0F3FC85-D204-4EE6-9674-C574816D34C4}" dt="2022-10-28T14:11:55.558" v="37" actId="14100"/>
          <ac:picMkLst>
            <pc:docMk/>
            <pc:sldMk cId="3380238284" sldId="273"/>
            <ac:picMk id="11" creationId="{AC3D6532-BE52-4220-8832-18535EC80EB8}"/>
          </ac:picMkLst>
        </pc:picChg>
      </pc:sldChg>
      <pc:sldChg chg="modSp">
        <pc:chgData name="Sheth, Rohan" userId="0b6da9f0-4e13-4f6a-80ee-55c9a7700dcb" providerId="ADAL" clId="{A0F3FC85-D204-4EE6-9674-C574816D34C4}" dt="2022-10-19T19:51:16.394" v="10" actId="14826"/>
        <pc:sldMkLst>
          <pc:docMk/>
          <pc:sldMk cId="65851916" sldId="278"/>
        </pc:sldMkLst>
        <pc:picChg chg="mod">
          <ac:chgData name="Sheth, Rohan" userId="0b6da9f0-4e13-4f6a-80ee-55c9a7700dcb" providerId="ADAL" clId="{A0F3FC85-D204-4EE6-9674-C574816D34C4}" dt="2022-10-19T19:50:38.529" v="4" actId="14826"/>
          <ac:picMkLst>
            <pc:docMk/>
            <pc:sldMk cId="65851916" sldId="278"/>
            <ac:picMk id="23" creationId="{AE1DD9CA-8F8E-43F8-AB52-DC6B3C9FD08B}"/>
          </ac:picMkLst>
        </pc:picChg>
        <pc:picChg chg="mod">
          <ac:chgData name="Sheth, Rohan" userId="0b6da9f0-4e13-4f6a-80ee-55c9a7700dcb" providerId="ADAL" clId="{A0F3FC85-D204-4EE6-9674-C574816D34C4}" dt="2022-10-19T19:51:16.394" v="10" actId="14826"/>
          <ac:picMkLst>
            <pc:docMk/>
            <pc:sldMk cId="65851916" sldId="278"/>
            <ac:picMk id="25" creationId="{7133D1E7-FA07-44D0-9EB0-EA49F78B8931}"/>
          </ac:picMkLst>
        </pc:picChg>
      </pc:sldChg>
      <pc:sldChg chg="modSp mod">
        <pc:chgData name="Sheth, Rohan" userId="0b6da9f0-4e13-4f6a-80ee-55c9a7700dcb" providerId="ADAL" clId="{A0F3FC85-D204-4EE6-9674-C574816D34C4}" dt="2022-10-19T19:49:03.812" v="2"/>
        <pc:sldMkLst>
          <pc:docMk/>
          <pc:sldMk cId="1002511331" sldId="302"/>
        </pc:sldMkLst>
        <pc:spChg chg="mod">
          <ac:chgData name="Sheth, Rohan" userId="0b6da9f0-4e13-4f6a-80ee-55c9a7700dcb" providerId="ADAL" clId="{A0F3FC85-D204-4EE6-9674-C574816D34C4}" dt="2022-10-19T19:49:03.812" v="2"/>
          <ac:spMkLst>
            <pc:docMk/>
            <pc:sldMk cId="1002511331" sldId="302"/>
            <ac:spMk id="4" creationId="{46BE5F69-E9BC-41C7-BF6B-EB4B224032B2}"/>
          </ac:spMkLst>
        </pc:spChg>
      </pc:sldChg>
    </pc:docChg>
  </pc:docChgLst>
  <pc:docChgLst>
    <pc:chgData name="Cicone, Laura" userId="d60addc7-6562-4f44-a0de-68d71e52773b" providerId="ADAL" clId="{BC0F838F-992C-445D-9894-D90BDBC8B18A}"/>
    <pc:docChg chg="addSld delSld modSld">
      <pc:chgData name="Cicone, Laura" userId="d60addc7-6562-4f44-a0de-68d71e52773b" providerId="ADAL" clId="{BC0F838F-992C-445D-9894-D90BDBC8B18A}" dt="2022-11-14T22:11:14.094" v="388" actId="47"/>
      <pc:docMkLst>
        <pc:docMk/>
      </pc:docMkLst>
      <pc:sldChg chg="modSp mod">
        <pc:chgData name="Cicone, Laura" userId="d60addc7-6562-4f44-a0de-68d71e52773b" providerId="ADAL" clId="{BC0F838F-992C-445D-9894-D90BDBC8B18A}" dt="2022-10-18T17:28:46.974" v="17" actId="20577"/>
        <pc:sldMkLst>
          <pc:docMk/>
          <pc:sldMk cId="1711352330" sldId="256"/>
        </pc:sldMkLst>
        <pc:spChg chg="mod">
          <ac:chgData name="Cicone, Laura" userId="d60addc7-6562-4f44-a0de-68d71e52773b" providerId="ADAL" clId="{BC0F838F-992C-445D-9894-D90BDBC8B18A}" dt="2022-10-18T17:28:46.974" v="17" actId="20577"/>
          <ac:spMkLst>
            <pc:docMk/>
            <pc:sldMk cId="1711352330" sldId="256"/>
            <ac:spMk id="3" creationId="{931932A1-7454-4B78-B394-3713697727FA}"/>
          </ac:spMkLst>
        </pc:spChg>
      </pc:sldChg>
      <pc:sldChg chg="del">
        <pc:chgData name="Cicone, Laura" userId="d60addc7-6562-4f44-a0de-68d71e52773b" providerId="ADAL" clId="{BC0F838F-992C-445D-9894-D90BDBC8B18A}" dt="2022-10-25T14:53:03.378" v="379" actId="47"/>
        <pc:sldMkLst>
          <pc:docMk/>
          <pc:sldMk cId="4081035233" sldId="259"/>
        </pc:sldMkLst>
      </pc:sldChg>
      <pc:sldChg chg="del">
        <pc:chgData name="Cicone, Laura" userId="d60addc7-6562-4f44-a0de-68d71e52773b" providerId="ADAL" clId="{BC0F838F-992C-445D-9894-D90BDBC8B18A}" dt="2022-11-14T22:11:14.094" v="388" actId="47"/>
        <pc:sldMkLst>
          <pc:docMk/>
          <pc:sldMk cId="3476258832" sldId="266"/>
        </pc:sldMkLst>
      </pc:sldChg>
      <pc:sldChg chg="modNotesTx">
        <pc:chgData name="Cicone, Laura" userId="d60addc7-6562-4f44-a0de-68d71e52773b" providerId="ADAL" clId="{BC0F838F-992C-445D-9894-D90BDBC8B18A}" dt="2022-10-18T17:29:48.351" v="78" actId="20577"/>
        <pc:sldMkLst>
          <pc:docMk/>
          <pc:sldMk cId="412258708" sldId="270"/>
        </pc:sldMkLst>
      </pc:sldChg>
      <pc:sldChg chg="modSp mod modNotesTx">
        <pc:chgData name="Cicone, Laura" userId="d60addc7-6562-4f44-a0de-68d71e52773b" providerId="ADAL" clId="{BC0F838F-992C-445D-9894-D90BDBC8B18A}" dt="2022-11-14T22:10:44.920" v="386"/>
        <pc:sldMkLst>
          <pc:docMk/>
          <pc:sldMk cId="3380238284" sldId="273"/>
        </pc:sldMkLst>
        <pc:spChg chg="mod">
          <ac:chgData name="Cicone, Laura" userId="d60addc7-6562-4f44-a0de-68d71e52773b" providerId="ADAL" clId="{BC0F838F-992C-445D-9894-D90BDBC8B18A}" dt="2022-10-18T17:35:27.257" v="351" actId="20577"/>
          <ac:spMkLst>
            <pc:docMk/>
            <pc:sldMk cId="3380238284" sldId="273"/>
            <ac:spMk id="4" creationId="{A3560EF0-DF41-40A6-889B-45B12E8526AE}"/>
          </ac:spMkLst>
        </pc:spChg>
      </pc:sldChg>
      <pc:sldChg chg="del">
        <pc:chgData name="Cicone, Laura" userId="d60addc7-6562-4f44-a0de-68d71e52773b" providerId="ADAL" clId="{BC0F838F-992C-445D-9894-D90BDBC8B18A}" dt="2022-11-14T22:11:14.094" v="388" actId="47"/>
        <pc:sldMkLst>
          <pc:docMk/>
          <pc:sldMk cId="1102559366" sldId="274"/>
        </pc:sldMkLst>
      </pc:sldChg>
      <pc:sldChg chg="del">
        <pc:chgData name="Cicone, Laura" userId="d60addc7-6562-4f44-a0de-68d71e52773b" providerId="ADAL" clId="{BC0F838F-992C-445D-9894-D90BDBC8B18A}" dt="2022-10-18T17:35:46.855" v="373" actId="2696"/>
        <pc:sldMkLst>
          <pc:docMk/>
          <pc:sldMk cId="3015444443" sldId="277"/>
        </pc:sldMkLst>
      </pc:sldChg>
      <pc:sldChg chg="modSp mod modNotesTx">
        <pc:chgData name="Cicone, Laura" userId="d60addc7-6562-4f44-a0de-68d71e52773b" providerId="ADAL" clId="{BC0F838F-992C-445D-9894-D90BDBC8B18A}" dt="2022-10-18T17:34:51.223" v="332" actId="20577"/>
        <pc:sldMkLst>
          <pc:docMk/>
          <pc:sldMk cId="65851916" sldId="278"/>
        </pc:sldMkLst>
        <pc:spChg chg="mod">
          <ac:chgData name="Cicone, Laura" userId="d60addc7-6562-4f44-a0de-68d71e52773b" providerId="ADAL" clId="{BC0F838F-992C-445D-9894-D90BDBC8B18A}" dt="2022-10-18T17:29:58.295" v="97" actId="20577"/>
          <ac:spMkLst>
            <pc:docMk/>
            <pc:sldMk cId="65851916" sldId="278"/>
            <ac:spMk id="4" creationId="{46BE5F69-E9BC-41C7-BF6B-EB4B224032B2}"/>
          </ac:spMkLst>
        </pc:spChg>
        <pc:spChg chg="mod">
          <ac:chgData name="Cicone, Laura" userId="d60addc7-6562-4f44-a0de-68d71e52773b" providerId="ADAL" clId="{BC0F838F-992C-445D-9894-D90BDBC8B18A}" dt="2022-10-18T17:30:16.439" v="111" actId="20577"/>
          <ac:spMkLst>
            <pc:docMk/>
            <pc:sldMk cId="65851916" sldId="278"/>
            <ac:spMk id="27" creationId="{1CF04D93-3E9C-4C93-BD11-1AB334ECA8EC}"/>
          </ac:spMkLst>
        </pc:spChg>
        <pc:spChg chg="mod">
          <ac:chgData name="Cicone, Laura" userId="d60addc7-6562-4f44-a0de-68d71e52773b" providerId="ADAL" clId="{BC0F838F-992C-445D-9894-D90BDBC8B18A}" dt="2022-10-18T17:30:22.953" v="119" actId="20577"/>
          <ac:spMkLst>
            <pc:docMk/>
            <pc:sldMk cId="65851916" sldId="278"/>
            <ac:spMk id="28" creationId="{4A74CDCB-94E0-4602-A364-BEBAB933C949}"/>
          </ac:spMkLst>
        </pc:spChg>
        <pc:spChg chg="mod">
          <ac:chgData name="Cicone, Laura" userId="d60addc7-6562-4f44-a0de-68d71e52773b" providerId="ADAL" clId="{BC0F838F-992C-445D-9894-D90BDBC8B18A}" dt="2022-10-18T17:30:29.807" v="127" actId="20577"/>
          <ac:spMkLst>
            <pc:docMk/>
            <pc:sldMk cId="65851916" sldId="278"/>
            <ac:spMk id="29" creationId="{C1505505-BB78-40E3-B8B6-4C8BE22EB53C}"/>
          </ac:spMkLst>
        </pc:spChg>
        <pc:spChg chg="mod">
          <ac:chgData name="Cicone, Laura" userId="d60addc7-6562-4f44-a0de-68d71e52773b" providerId="ADAL" clId="{BC0F838F-992C-445D-9894-D90BDBC8B18A}" dt="2022-10-18T17:30:07.446" v="103" actId="20577"/>
          <ac:spMkLst>
            <pc:docMk/>
            <pc:sldMk cId="65851916" sldId="278"/>
            <ac:spMk id="34" creationId="{37703234-D993-4C43-91A3-E55AA7BD1D32}"/>
          </ac:spMkLst>
        </pc:spChg>
        <pc:picChg chg="mod">
          <ac:chgData name="Cicone, Laura" userId="d60addc7-6562-4f44-a0de-68d71e52773b" providerId="ADAL" clId="{BC0F838F-992C-445D-9894-D90BDBC8B18A}" dt="2022-10-18T17:31:27.263" v="128" actId="14826"/>
          <ac:picMkLst>
            <pc:docMk/>
            <pc:sldMk cId="65851916" sldId="278"/>
            <ac:picMk id="23" creationId="{AE1DD9CA-8F8E-43F8-AB52-DC6B3C9FD08B}"/>
          </ac:picMkLst>
        </pc:picChg>
        <pc:picChg chg="mod">
          <ac:chgData name="Cicone, Laura" userId="d60addc7-6562-4f44-a0de-68d71e52773b" providerId="ADAL" clId="{BC0F838F-992C-445D-9894-D90BDBC8B18A}" dt="2022-10-18T17:33:05.984" v="129" actId="14826"/>
          <ac:picMkLst>
            <pc:docMk/>
            <pc:sldMk cId="65851916" sldId="278"/>
            <ac:picMk id="25" creationId="{7133D1E7-FA07-44D0-9EB0-EA49F78B8931}"/>
          </ac:picMkLst>
        </pc:picChg>
      </pc:sldChg>
      <pc:sldChg chg="del modNotesTx">
        <pc:chgData name="Cicone, Laura" userId="d60addc7-6562-4f44-a0de-68d71e52773b" providerId="ADAL" clId="{BC0F838F-992C-445D-9894-D90BDBC8B18A}" dt="2022-11-14T22:10:08.688" v="381" actId="47"/>
        <pc:sldMkLst>
          <pc:docMk/>
          <pc:sldMk cId="3393598430" sldId="286"/>
        </pc:sldMkLst>
      </pc:sldChg>
      <pc:sldChg chg="del">
        <pc:chgData name="Cicone, Laura" userId="d60addc7-6562-4f44-a0de-68d71e52773b" providerId="ADAL" clId="{BC0F838F-992C-445D-9894-D90BDBC8B18A}" dt="2022-11-14T22:11:14.094" v="388" actId="47"/>
        <pc:sldMkLst>
          <pc:docMk/>
          <pc:sldMk cId="232077404" sldId="288"/>
        </pc:sldMkLst>
      </pc:sldChg>
      <pc:sldChg chg="del">
        <pc:chgData name="Cicone, Laura" userId="d60addc7-6562-4f44-a0de-68d71e52773b" providerId="ADAL" clId="{BC0F838F-992C-445D-9894-D90BDBC8B18A}" dt="2022-11-14T22:11:14.094" v="388" actId="47"/>
        <pc:sldMkLst>
          <pc:docMk/>
          <pc:sldMk cId="536406714" sldId="289"/>
        </pc:sldMkLst>
      </pc:sldChg>
      <pc:sldChg chg="del">
        <pc:chgData name="Cicone, Laura" userId="d60addc7-6562-4f44-a0de-68d71e52773b" providerId="ADAL" clId="{BC0F838F-992C-445D-9894-D90BDBC8B18A}" dt="2022-10-18T17:35:46.855" v="373" actId="2696"/>
        <pc:sldMkLst>
          <pc:docMk/>
          <pc:sldMk cId="848908219" sldId="295"/>
        </pc:sldMkLst>
      </pc:sldChg>
      <pc:sldChg chg="modSp">
        <pc:chgData name="Cicone, Laura" userId="d60addc7-6562-4f44-a0de-68d71e52773b" providerId="ADAL" clId="{BC0F838F-992C-445D-9894-D90BDBC8B18A}" dt="2022-10-18T17:38:47.749" v="377" actId="14826"/>
        <pc:sldMkLst>
          <pc:docMk/>
          <pc:sldMk cId="2857163895" sldId="296"/>
        </pc:sldMkLst>
        <pc:picChg chg="mod">
          <ac:chgData name="Cicone, Laura" userId="d60addc7-6562-4f44-a0de-68d71e52773b" providerId="ADAL" clId="{BC0F838F-992C-445D-9894-D90BDBC8B18A}" dt="2022-10-18T17:38:47.749" v="377" actId="14826"/>
          <ac:picMkLst>
            <pc:docMk/>
            <pc:sldMk cId="2857163895" sldId="296"/>
            <ac:picMk id="24" creationId="{7EF00931-2EC4-4D40-B729-71BD2CF64771}"/>
          </ac:picMkLst>
        </pc:picChg>
      </pc:sldChg>
      <pc:sldChg chg="del">
        <pc:chgData name="Cicone, Laura" userId="d60addc7-6562-4f44-a0de-68d71e52773b" providerId="ADAL" clId="{BC0F838F-992C-445D-9894-D90BDBC8B18A}" dt="2022-10-18T17:35:53.336" v="374" actId="2696"/>
        <pc:sldMkLst>
          <pc:docMk/>
          <pc:sldMk cId="2730844521" sldId="297"/>
        </pc:sldMkLst>
      </pc:sldChg>
      <pc:sldChg chg="del">
        <pc:chgData name="Cicone, Laura" userId="d60addc7-6562-4f44-a0de-68d71e52773b" providerId="ADAL" clId="{BC0F838F-992C-445D-9894-D90BDBC8B18A}" dt="2022-10-18T17:35:53.336" v="374" actId="2696"/>
        <pc:sldMkLst>
          <pc:docMk/>
          <pc:sldMk cId="1909763988" sldId="298"/>
        </pc:sldMkLst>
      </pc:sldChg>
      <pc:sldChg chg="del">
        <pc:chgData name="Cicone, Laura" userId="d60addc7-6562-4f44-a0de-68d71e52773b" providerId="ADAL" clId="{BC0F838F-992C-445D-9894-D90BDBC8B18A}" dt="2022-10-18T17:35:53.336" v="374" actId="2696"/>
        <pc:sldMkLst>
          <pc:docMk/>
          <pc:sldMk cId="3656542971" sldId="299"/>
        </pc:sldMkLst>
      </pc:sldChg>
      <pc:sldChg chg="del">
        <pc:chgData name="Cicone, Laura" userId="d60addc7-6562-4f44-a0de-68d71e52773b" providerId="ADAL" clId="{BC0F838F-992C-445D-9894-D90BDBC8B18A}" dt="2022-10-18T17:35:53.336" v="374" actId="2696"/>
        <pc:sldMkLst>
          <pc:docMk/>
          <pc:sldMk cId="1174635175" sldId="300"/>
        </pc:sldMkLst>
      </pc:sldChg>
      <pc:sldChg chg="del">
        <pc:chgData name="Cicone, Laura" userId="d60addc7-6562-4f44-a0de-68d71e52773b" providerId="ADAL" clId="{BC0F838F-992C-445D-9894-D90BDBC8B18A}" dt="2022-11-14T22:10:57.050" v="387" actId="47"/>
        <pc:sldMkLst>
          <pc:docMk/>
          <pc:sldMk cId="291782386" sldId="301"/>
        </pc:sldMkLst>
      </pc:sldChg>
      <pc:sldChg chg="del">
        <pc:chgData name="Cicone, Laura" userId="d60addc7-6562-4f44-a0de-68d71e52773b" providerId="ADAL" clId="{BC0F838F-992C-445D-9894-D90BDBC8B18A}" dt="2022-11-14T22:09:57.826" v="380" actId="47"/>
        <pc:sldMkLst>
          <pc:docMk/>
          <pc:sldMk cId="1875973025" sldId="304"/>
        </pc:sldMkLst>
      </pc:sldChg>
      <pc:sldChg chg="add">
        <pc:chgData name="Cicone, Laura" userId="d60addc7-6562-4f44-a0de-68d71e52773b" providerId="ADAL" clId="{BC0F838F-992C-445D-9894-D90BDBC8B18A}" dt="2022-10-25T14:52:58.670" v="378"/>
        <pc:sldMkLst>
          <pc:docMk/>
          <pc:sldMk cId="1640983376" sldId="306"/>
        </pc:sldMkLst>
      </pc:sldChg>
      <pc:sldChg chg="modNotesTx">
        <pc:chgData name="Cicone, Laura" userId="d60addc7-6562-4f44-a0de-68d71e52773b" providerId="ADAL" clId="{BC0F838F-992C-445D-9894-D90BDBC8B18A}" dt="2022-11-14T22:10:18.506" v="383" actId="20577"/>
        <pc:sldMkLst>
          <pc:docMk/>
          <pc:sldMk cId="2452269354" sldId="308"/>
        </pc:sldMkLst>
      </pc:sldChg>
    </pc:docChg>
  </pc:docChgLst>
  <pc:docChgLst>
    <pc:chgData name="Filaroski, Taylor" userId="808e8b38-dcd7-4790-8255-e9ab0a59a131" providerId="ADAL" clId="{9A4159F4-9D9B-4CBA-B1C1-52C9F305DFFF}"/>
    <pc:docChg chg="undo redo custSel modSld">
      <pc:chgData name="Filaroski, Taylor" userId="808e8b38-dcd7-4790-8255-e9ab0a59a131" providerId="ADAL" clId="{9A4159F4-9D9B-4CBA-B1C1-52C9F305DFFF}" dt="2022-11-07T14:53:01.266" v="9" actId="20577"/>
      <pc:docMkLst>
        <pc:docMk/>
      </pc:docMkLst>
      <pc:sldChg chg="modSp mod modNotesTx">
        <pc:chgData name="Filaroski, Taylor" userId="808e8b38-dcd7-4790-8255-e9ab0a59a131" providerId="ADAL" clId="{9A4159F4-9D9B-4CBA-B1C1-52C9F305DFFF}" dt="2022-11-07T14:53:01.266" v="9" actId="20577"/>
        <pc:sldMkLst>
          <pc:docMk/>
          <pc:sldMk cId="65851916" sldId="278"/>
        </pc:sldMkLst>
        <pc:picChg chg="mod modCrop">
          <ac:chgData name="Filaroski, Taylor" userId="808e8b38-dcd7-4790-8255-e9ab0a59a131" providerId="ADAL" clId="{9A4159F4-9D9B-4CBA-B1C1-52C9F305DFFF}" dt="2022-10-27T15:11:29.209" v="5" actId="14826"/>
          <ac:picMkLst>
            <pc:docMk/>
            <pc:sldMk cId="65851916" sldId="278"/>
            <ac:picMk id="25" creationId="{7133D1E7-FA07-44D0-9EB0-EA49F78B8931}"/>
          </ac:picMkLst>
        </pc:picChg>
      </pc:sldChg>
    </pc:docChg>
  </pc:docChgLst>
  <pc:docChgLst>
    <pc:chgData name="Gibson, Thomas" userId="4b42d18a-f5dd-45ad-b5f3-020bdeec964b" providerId="ADAL" clId="{74D1AB98-7172-4AD3-B743-DD393A3DD736}"/>
    <pc:docChg chg="modSld">
      <pc:chgData name="Gibson, Thomas" userId="4b42d18a-f5dd-45ad-b5f3-020bdeec964b" providerId="ADAL" clId="{74D1AB98-7172-4AD3-B743-DD393A3DD736}" dt="2022-11-16T18:21:57.129" v="0"/>
      <pc:docMkLst>
        <pc:docMk/>
      </pc:docMkLst>
      <pc:sldChg chg="modNotesTx">
        <pc:chgData name="Gibson, Thomas" userId="4b42d18a-f5dd-45ad-b5f3-020bdeec964b" providerId="ADAL" clId="{74D1AB98-7172-4AD3-B743-DD393A3DD736}" dt="2022-11-16T18:21:57.129" v="0"/>
        <pc:sldMkLst>
          <pc:docMk/>
          <pc:sldMk cId="864804880" sldId="311"/>
        </pc:sldMkLst>
      </pc:sldChg>
    </pc:docChg>
  </pc:docChgLst>
  <pc:docChgLst>
    <pc:chgData name="Merry, Meg" userId="52abaa17-2ab0-4519-8e41-45b524f6a3b3" providerId="ADAL" clId="{1E9138A8-042F-4D93-ABBB-8851D35F5074}"/>
    <pc:docChg chg="modSld">
      <pc:chgData name="Merry, Meg" userId="52abaa17-2ab0-4519-8e41-45b524f6a3b3" providerId="ADAL" clId="{1E9138A8-042F-4D93-ABBB-8851D35F5074}" dt="2022-11-08T17:55:10.928" v="2" actId="255"/>
      <pc:docMkLst>
        <pc:docMk/>
      </pc:docMkLst>
      <pc:sldChg chg="modSp mod">
        <pc:chgData name="Merry, Meg" userId="52abaa17-2ab0-4519-8e41-45b524f6a3b3" providerId="ADAL" clId="{1E9138A8-042F-4D93-ABBB-8851D35F5074}" dt="2022-11-08T17:55:06.715" v="1" actId="255"/>
        <pc:sldMkLst>
          <pc:docMk/>
          <pc:sldMk cId="1102559366" sldId="274"/>
        </pc:sldMkLst>
        <pc:spChg chg="mod">
          <ac:chgData name="Merry, Meg" userId="52abaa17-2ab0-4519-8e41-45b524f6a3b3" providerId="ADAL" clId="{1E9138A8-042F-4D93-ABBB-8851D35F5074}" dt="2022-11-08T17:55:06.715" v="1" actId="255"/>
          <ac:spMkLst>
            <pc:docMk/>
            <pc:sldMk cId="1102559366" sldId="274"/>
            <ac:spMk id="44" creationId="{E46410AA-9335-4C3E-AEEE-43614C70E64D}"/>
          </ac:spMkLst>
        </pc:spChg>
      </pc:sldChg>
      <pc:sldChg chg="modSp mod">
        <pc:chgData name="Merry, Meg" userId="52abaa17-2ab0-4519-8e41-45b524f6a3b3" providerId="ADAL" clId="{1E9138A8-042F-4D93-ABBB-8851D35F5074}" dt="2022-11-08T17:55:10.928" v="2" actId="255"/>
        <pc:sldMkLst>
          <pc:docMk/>
          <pc:sldMk cId="2857163895" sldId="296"/>
        </pc:sldMkLst>
        <pc:spChg chg="mod">
          <ac:chgData name="Merry, Meg" userId="52abaa17-2ab0-4519-8e41-45b524f6a3b3" providerId="ADAL" clId="{1E9138A8-042F-4D93-ABBB-8851D35F5074}" dt="2022-11-08T17:55:10.928" v="2" actId="255"/>
          <ac:spMkLst>
            <pc:docMk/>
            <pc:sldMk cId="2857163895" sldId="296"/>
            <ac:spMk id="34" creationId="{49BEB672-5087-49D5-925B-410D7FCB2E0D}"/>
          </ac:spMkLst>
        </pc:spChg>
      </pc:sldChg>
      <pc:sldChg chg="modSp mod">
        <pc:chgData name="Merry, Meg" userId="52abaa17-2ab0-4519-8e41-45b524f6a3b3" providerId="ADAL" clId="{1E9138A8-042F-4D93-ABBB-8851D35F5074}" dt="2022-11-08T17:54:52.610" v="0" actId="20577"/>
        <pc:sldMkLst>
          <pc:docMk/>
          <pc:sldMk cId="1002511331" sldId="302"/>
        </pc:sldMkLst>
        <pc:spChg chg="mod">
          <ac:chgData name="Merry, Meg" userId="52abaa17-2ab0-4519-8e41-45b524f6a3b3" providerId="ADAL" clId="{1E9138A8-042F-4D93-ABBB-8851D35F5074}" dt="2022-11-08T17:54:52.610" v="0" actId="20577"/>
          <ac:spMkLst>
            <pc:docMk/>
            <pc:sldMk cId="1002511331" sldId="302"/>
            <ac:spMk id="4" creationId="{46BE5F69-E9BC-41C7-BF6B-EB4B224032B2}"/>
          </ac:spMkLst>
        </pc:spChg>
      </pc:sldChg>
    </pc:docChg>
  </pc:docChgLst>
  <pc:docChgLst>
    <pc:chgData name="Sheth, Rohan" userId="0b6da9f0-4e13-4f6a-80ee-55c9a7700dcb" providerId="ADAL" clId="{87669767-0999-4F64-810E-5DE916DEDAAB}"/>
    <pc:docChg chg="custSel modSld">
      <pc:chgData name="Sheth, Rohan" userId="0b6da9f0-4e13-4f6a-80ee-55c9a7700dcb" providerId="ADAL" clId="{87669767-0999-4F64-810E-5DE916DEDAAB}" dt="2022-12-07T20:42:10.440" v="1"/>
      <pc:docMkLst>
        <pc:docMk/>
      </pc:docMkLst>
      <pc:sldChg chg="addSp delSp modSp mod">
        <pc:chgData name="Sheth, Rohan" userId="0b6da9f0-4e13-4f6a-80ee-55c9a7700dcb" providerId="ADAL" clId="{87669767-0999-4F64-810E-5DE916DEDAAB}" dt="2022-12-07T20:42:10.440" v="1"/>
        <pc:sldMkLst>
          <pc:docMk/>
          <pc:sldMk cId="1640983376" sldId="306"/>
        </pc:sldMkLst>
        <pc:picChg chg="del">
          <ac:chgData name="Sheth, Rohan" userId="0b6da9f0-4e13-4f6a-80ee-55c9a7700dcb" providerId="ADAL" clId="{87669767-0999-4F64-810E-5DE916DEDAAB}" dt="2022-12-07T20:42:10.114" v="0" actId="478"/>
          <ac:picMkLst>
            <pc:docMk/>
            <pc:sldMk cId="1640983376" sldId="306"/>
            <ac:picMk id="3" creationId="{D82025A8-C9E6-4796-9C09-8C2D1EE75679}"/>
          </ac:picMkLst>
        </pc:picChg>
        <pc:picChg chg="add mod">
          <ac:chgData name="Sheth, Rohan" userId="0b6da9f0-4e13-4f6a-80ee-55c9a7700dcb" providerId="ADAL" clId="{87669767-0999-4F64-810E-5DE916DEDAAB}" dt="2022-12-07T20:42:10.440" v="1"/>
          <ac:picMkLst>
            <pc:docMk/>
            <pc:sldMk cId="1640983376" sldId="306"/>
            <ac:picMk id="11" creationId="{C8610061-763E-4326-8B7A-6C1489EB330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Peter Prince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Peter Prince Field,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Peter Prince Field created 364 jobs earning $15.6 million in payroll, contributed $25.6 million in value added, and generated a total economic impact (output) of $53.4 million.</a:t>
            </a:r>
          </a:p>
          <a:p>
            <a:endParaRPr lang="en-US"/>
          </a:p>
          <a:p>
            <a:r>
              <a:rPr lang="en-US"/>
              <a:t>This includes direct impacts of 213 jobs earning $8.3 million in payroll, contributing $12.7 million in value added, and generating a total economic impact (output) of $28.8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151 jobs earning $7.4 million in payroll, contributing $12.9 million in value added, and generating a total economic impact (output) of $24.6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252423"/>
                </a:solidFill>
                <a:effectLst/>
                <a:latin typeface="-apple-system"/>
              </a:rPr>
              <a:t>Total impacts may not equal the sum of direct and multiplier impacts due to rounding.</a:t>
            </a:r>
            <a:endParaRPr lang="en-US"/>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Peter Prince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Peter Prince Field</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C8610061-763E-4326-8B7A-6C1489EB3301}"/>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640983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7517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452269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Peter Prince Field’s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Peter Prince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$15.6</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$25.6</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$53.4</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364</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2R4">
            <a:hlinkClick r:id="" action="ppaction://media"/>
            <a:extLst>
              <a:ext uri="{FF2B5EF4-FFF2-40B4-BE49-F238E27FC236}">
                <a16:creationId xmlns:a16="http://schemas.microsoft.com/office/drawing/2014/main" id="{AC3D6532-BE52-4220-8832-18535EC80EB8}"/>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 y="914401"/>
            <a:ext cx="12192943" cy="594360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333"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015769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9660483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864804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752051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109503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$7.9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$7.7</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$18.9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a:solidFill>
                  <a:schemeClr val="accent1"/>
                </a:solidFill>
                <a:latin typeface="Arial" panose="020B0604020202020204" pitchFamily="34" charset="0"/>
                <a:cs typeface="Arial" panose="020B0604020202020204" pitchFamily="34" charset="0"/>
              </a:rPr>
              <a:t>145,793</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-apple-system</vt:lpstr>
      <vt:lpstr>Arial</vt:lpstr>
      <vt:lpstr>Calibri</vt:lpstr>
      <vt:lpstr>Trebuchet MS</vt:lpstr>
      <vt:lpstr>Office Theme</vt:lpstr>
      <vt:lpstr>Peter Prince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Peter Prince Field’s Total Economic Impact</vt:lpstr>
      <vt:lpstr>On-Airport Impacts</vt:lpstr>
      <vt:lpstr>Visitor Spending Impacts (Off-Airport)</vt:lpstr>
      <vt:lpstr>Airport Economic Impact Results</vt:lpstr>
      <vt:lpstr>TOTAL Peter Prince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2022-12-07T20:42:13Z</dcterms:modified>
</cp:coreProperties>
</file>