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79B7A8-D130-412D-9B8E-950BAD8BB794}" v="1" dt="2022-12-07T21:16:25.7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217" autoAdjust="0"/>
  </p:normalViewPr>
  <p:slideViewPr>
    <p:cSldViewPr snapToGrid="0">
      <p:cViewPr varScale="1">
        <p:scale>
          <a:sx n="87" d="100"/>
          <a:sy n="87" d="100"/>
        </p:scale>
        <p:origin x="1398"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Robinson, Jennifer" userId="565b6b42-ad9f-4b87-991b-4061de8dfafc" providerId="ADAL" clId="{2B5E3963-F4DC-4459-8143-BD6D446503D5}"/>
    <pc:docChg chg="modSld">
      <pc:chgData name="Robinson, Jennifer" userId="565b6b42-ad9f-4b87-991b-4061de8dfafc" providerId="ADAL" clId="{2B5E3963-F4DC-4459-8143-BD6D446503D5}" dt="2022-11-08T21:39:19.830" v="3" actId="255"/>
      <pc:docMkLst>
        <pc:docMk/>
      </pc:docMkLst>
      <pc:sldChg chg="modSp mod">
        <pc:chgData name="Robinson, Jennifer" userId="565b6b42-ad9f-4b87-991b-4061de8dfafc" providerId="ADAL" clId="{2B5E3963-F4DC-4459-8143-BD6D446503D5}" dt="2022-11-08T21:39:13.464" v="2" actId="255"/>
        <pc:sldMkLst>
          <pc:docMk/>
          <pc:sldMk cId="1102559366" sldId="274"/>
        </pc:sldMkLst>
        <pc:spChg chg="mod">
          <ac:chgData name="Robinson, Jennifer" userId="565b6b42-ad9f-4b87-991b-4061de8dfafc" providerId="ADAL" clId="{2B5E3963-F4DC-4459-8143-BD6D446503D5}" dt="2022-11-08T21:39:13.464" v="2" actId="255"/>
          <ac:spMkLst>
            <pc:docMk/>
            <pc:sldMk cId="1102559366" sldId="274"/>
            <ac:spMk id="44" creationId="{E46410AA-9335-4C3E-AEEE-43614C70E64D}"/>
          </ac:spMkLst>
        </pc:spChg>
      </pc:sldChg>
      <pc:sldChg chg="modSp mod">
        <pc:chgData name="Robinson, Jennifer" userId="565b6b42-ad9f-4b87-991b-4061de8dfafc" providerId="ADAL" clId="{2B5E3963-F4DC-4459-8143-BD6D446503D5}" dt="2022-11-08T21:39:19.830" v="3" actId="255"/>
        <pc:sldMkLst>
          <pc:docMk/>
          <pc:sldMk cId="2730844521" sldId="297"/>
        </pc:sldMkLst>
        <pc:spChg chg="mod">
          <ac:chgData name="Robinson, Jennifer" userId="565b6b42-ad9f-4b87-991b-4061de8dfafc" providerId="ADAL" clId="{2B5E3963-F4DC-4459-8143-BD6D446503D5}" dt="2022-11-08T21:39:19.830" v="3" actId="255"/>
          <ac:spMkLst>
            <pc:docMk/>
            <pc:sldMk cId="2730844521" sldId="297"/>
            <ac:spMk id="34" creationId="{49BEB672-5087-49D5-925B-410D7FCB2E0D}"/>
          </ac:spMkLst>
        </pc:spChg>
      </pc:sldChg>
      <pc:sldChg chg="modSp mod">
        <pc:chgData name="Robinson, Jennifer" userId="565b6b42-ad9f-4b87-991b-4061de8dfafc" providerId="ADAL" clId="{2B5E3963-F4DC-4459-8143-BD6D446503D5}" dt="2022-11-08T21:38:51.975" v="1" actId="20577"/>
        <pc:sldMkLst>
          <pc:docMk/>
          <pc:sldMk cId="1002511331" sldId="302"/>
        </pc:sldMkLst>
        <pc:spChg chg="mod">
          <ac:chgData name="Robinson, Jennifer" userId="565b6b42-ad9f-4b87-991b-4061de8dfafc" providerId="ADAL" clId="{2B5E3963-F4DC-4459-8143-BD6D446503D5}" dt="2022-11-08T21:38:51.975" v="1" actId="20577"/>
          <ac:spMkLst>
            <pc:docMk/>
            <pc:sldMk cId="1002511331" sldId="302"/>
            <ac:spMk id="4" creationId="{46BE5F69-E9BC-41C7-BF6B-EB4B224032B2}"/>
          </ac:spMkLst>
        </pc:spChg>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icone, Laura" userId="d60addc7-6562-4f44-a0de-68d71e52773b" providerId="ADAL" clId="{5B6FD06C-35AD-4288-83D3-E3A439ED6632}"/>
    <pc:docChg chg="custSel addSld delSld modSld">
      <pc:chgData name="Cicone, Laura" userId="d60addc7-6562-4f44-a0de-68d71e52773b" providerId="ADAL" clId="{5B6FD06C-35AD-4288-83D3-E3A439ED6632}" dt="2022-11-15T21:21:31.160" v="29" actId="47"/>
      <pc:docMkLst>
        <pc:docMk/>
      </pc:docMkLst>
      <pc:sldChg chg="modNotesTx">
        <pc:chgData name="Cicone, Laura" userId="d60addc7-6562-4f44-a0de-68d71e52773b" providerId="ADAL" clId="{5B6FD06C-35AD-4288-83D3-E3A439ED6632}" dt="2022-10-31T13:20:58.949" v="14" actId="20577"/>
        <pc:sldMkLst>
          <pc:docMk/>
          <pc:sldMk cId="1711352330" sldId="256"/>
        </pc:sldMkLst>
      </pc:sldChg>
      <pc:sldChg chg="del">
        <pc:chgData name="Cicone, Laura" userId="d60addc7-6562-4f44-a0de-68d71e52773b" providerId="ADAL" clId="{5B6FD06C-35AD-4288-83D3-E3A439ED6632}" dt="2022-10-25T16:34:30.376" v="3" actId="47"/>
        <pc:sldMkLst>
          <pc:docMk/>
          <pc:sldMk cId="4081035233" sldId="259"/>
        </pc:sldMkLst>
      </pc:sldChg>
      <pc:sldChg chg="del">
        <pc:chgData name="Cicone, Laura" userId="d60addc7-6562-4f44-a0de-68d71e52773b" providerId="ADAL" clId="{5B6FD06C-35AD-4288-83D3-E3A439ED6632}" dt="2022-11-15T21:21:31.160" v="29" actId="47"/>
        <pc:sldMkLst>
          <pc:docMk/>
          <pc:sldMk cId="3476258832" sldId="266"/>
        </pc:sldMkLst>
      </pc:sldChg>
      <pc:sldChg chg="addSp delSp modSp mod modAnim modNotesTx">
        <pc:chgData name="Cicone, Laura" userId="d60addc7-6562-4f44-a0de-68d71e52773b" providerId="ADAL" clId="{5B6FD06C-35AD-4288-83D3-E3A439ED6632}" dt="2022-11-15T21:20:42.742" v="27"/>
        <pc:sldMkLst>
          <pc:docMk/>
          <pc:sldMk cId="3380238284" sldId="273"/>
        </pc:sldMkLst>
        <pc:spChg chg="add del mod">
          <ac:chgData name="Cicone, Laura" userId="d60addc7-6562-4f44-a0de-68d71e52773b" providerId="ADAL" clId="{5B6FD06C-35AD-4288-83D3-E3A439ED6632}" dt="2022-10-31T13:21:05.181" v="16" actId="478"/>
          <ac:spMkLst>
            <pc:docMk/>
            <pc:sldMk cId="3380238284" sldId="273"/>
            <ac:spMk id="3" creationId="{C6055352-8658-4A6A-A4E4-EA030CBB69F1}"/>
          </ac:spMkLst>
        </pc:spChg>
        <pc:spChg chg="del">
          <ac:chgData name="Cicone, Laura" userId="d60addc7-6562-4f44-a0de-68d71e52773b" providerId="ADAL" clId="{5B6FD06C-35AD-4288-83D3-E3A439ED6632}" dt="2022-10-31T13:21:06.819" v="17" actId="478"/>
          <ac:spMkLst>
            <pc:docMk/>
            <pc:sldMk cId="3380238284" sldId="273"/>
            <ac:spMk id="4" creationId="{A3560EF0-DF41-40A6-889B-45B12E8526AE}"/>
          </ac:spMkLst>
        </pc:spChg>
        <pc:spChg chg="del">
          <ac:chgData name="Cicone, Laura" userId="d60addc7-6562-4f44-a0de-68d71e52773b" providerId="ADAL" clId="{5B6FD06C-35AD-4288-83D3-E3A439ED6632}" dt="2022-10-31T13:21:04.298" v="15" actId="478"/>
          <ac:spMkLst>
            <pc:docMk/>
            <pc:sldMk cId="3380238284" sldId="273"/>
            <ac:spMk id="5" creationId="{586496FA-FBA1-4991-B52E-BEE6274D1B8E}"/>
          </ac:spMkLst>
        </pc:spChg>
        <pc:spChg chg="add del mod">
          <ac:chgData name="Cicone, Laura" userId="d60addc7-6562-4f44-a0de-68d71e52773b" providerId="ADAL" clId="{5B6FD06C-35AD-4288-83D3-E3A439ED6632}" dt="2022-10-31T13:21:08.620" v="18" actId="478"/>
          <ac:spMkLst>
            <pc:docMk/>
            <pc:sldMk cId="3380238284" sldId="273"/>
            <ac:spMk id="7" creationId="{70ED6511-B8E8-4378-A1CF-45A92A451EF0}"/>
          </ac:spMkLst>
        </pc:spChg>
        <pc:picChg chg="add mod">
          <ac:chgData name="Cicone, Laura" userId="d60addc7-6562-4f44-a0de-68d71e52773b" providerId="ADAL" clId="{5B6FD06C-35AD-4288-83D3-E3A439ED6632}" dt="2022-10-31T13:21:16.513" v="20" actId="1076"/>
          <ac:picMkLst>
            <pc:docMk/>
            <pc:sldMk cId="3380238284" sldId="273"/>
            <ac:picMk id="8" creationId="{6312A61A-1766-432B-9DC8-96DB84B14BC0}"/>
          </ac:picMkLst>
        </pc:picChg>
      </pc:sldChg>
      <pc:sldChg chg="del">
        <pc:chgData name="Cicone, Laura" userId="d60addc7-6562-4f44-a0de-68d71e52773b" providerId="ADAL" clId="{5B6FD06C-35AD-4288-83D3-E3A439ED6632}" dt="2022-11-15T21:21:31.160" v="29" actId="47"/>
        <pc:sldMkLst>
          <pc:docMk/>
          <pc:sldMk cId="1102559366" sldId="274"/>
        </pc:sldMkLst>
      </pc:sldChg>
      <pc:sldChg chg="modSp mod">
        <pc:chgData name="Cicone, Laura" userId="d60addc7-6562-4f44-a0de-68d71e52773b" providerId="ADAL" clId="{5B6FD06C-35AD-4288-83D3-E3A439ED6632}" dt="2022-10-25T13:49:18.358" v="0" actId="18131"/>
        <pc:sldMkLst>
          <pc:docMk/>
          <pc:sldMk cId="65851916" sldId="278"/>
        </pc:sldMkLst>
        <pc:picChg chg="mod modCrop">
          <ac:chgData name="Cicone, Laura" userId="d60addc7-6562-4f44-a0de-68d71e52773b" providerId="ADAL" clId="{5B6FD06C-35AD-4288-83D3-E3A439ED6632}" dt="2022-10-25T13:49:18.358" v="0" actId="18131"/>
          <ac:picMkLst>
            <pc:docMk/>
            <pc:sldMk cId="65851916" sldId="278"/>
            <ac:picMk id="23" creationId="{AE1DD9CA-8F8E-43F8-AB52-DC6B3C9FD08B}"/>
          </ac:picMkLst>
        </pc:picChg>
      </pc:sldChg>
      <pc:sldChg chg="del">
        <pc:chgData name="Cicone, Laura" userId="d60addc7-6562-4f44-a0de-68d71e52773b" providerId="ADAL" clId="{5B6FD06C-35AD-4288-83D3-E3A439ED6632}" dt="2022-11-15T21:20:20.586" v="23" actId="47"/>
        <pc:sldMkLst>
          <pc:docMk/>
          <pc:sldMk cId="3393598430" sldId="286"/>
        </pc:sldMkLst>
      </pc:sldChg>
      <pc:sldChg chg="del">
        <pc:chgData name="Cicone, Laura" userId="d60addc7-6562-4f44-a0de-68d71e52773b" providerId="ADAL" clId="{5B6FD06C-35AD-4288-83D3-E3A439ED6632}" dt="2022-11-15T21:21:31.160" v="29" actId="47"/>
        <pc:sldMkLst>
          <pc:docMk/>
          <pc:sldMk cId="232077404" sldId="288"/>
        </pc:sldMkLst>
      </pc:sldChg>
      <pc:sldChg chg="del">
        <pc:chgData name="Cicone, Laura" userId="d60addc7-6562-4f44-a0de-68d71e52773b" providerId="ADAL" clId="{5B6FD06C-35AD-4288-83D3-E3A439ED6632}" dt="2022-11-15T21:21:31.160" v="29" actId="47"/>
        <pc:sldMkLst>
          <pc:docMk/>
          <pc:sldMk cId="536406714" sldId="289"/>
        </pc:sldMkLst>
      </pc:sldChg>
      <pc:sldChg chg="del">
        <pc:chgData name="Cicone, Laura" userId="d60addc7-6562-4f44-a0de-68d71e52773b" providerId="ADAL" clId="{5B6FD06C-35AD-4288-83D3-E3A439ED6632}" dt="2022-11-15T21:21:00.453" v="28" actId="47"/>
        <pc:sldMkLst>
          <pc:docMk/>
          <pc:sldMk cId="291782386" sldId="301"/>
        </pc:sldMkLst>
      </pc:sldChg>
      <pc:sldChg chg="del">
        <pc:chgData name="Cicone, Laura" userId="d60addc7-6562-4f44-a0de-68d71e52773b" providerId="ADAL" clId="{5B6FD06C-35AD-4288-83D3-E3A439ED6632}" dt="2022-11-15T21:20:09.160" v="22" actId="47"/>
        <pc:sldMkLst>
          <pc:docMk/>
          <pc:sldMk cId="1875973025" sldId="304"/>
        </pc:sldMkLst>
      </pc:sldChg>
      <pc:sldChg chg="add">
        <pc:chgData name="Cicone, Laura" userId="d60addc7-6562-4f44-a0de-68d71e52773b" providerId="ADAL" clId="{5B6FD06C-35AD-4288-83D3-E3A439ED6632}" dt="2022-10-25T16:34:26.715" v="2"/>
        <pc:sldMkLst>
          <pc:docMk/>
          <pc:sldMk cId="592691700" sldId="306"/>
        </pc:sldMkLst>
      </pc:sldChg>
      <pc:sldChg chg="modNotesTx">
        <pc:chgData name="Cicone, Laura" userId="d60addc7-6562-4f44-a0de-68d71e52773b" providerId="ADAL" clId="{5B6FD06C-35AD-4288-83D3-E3A439ED6632}" dt="2022-11-15T21:20:27.923" v="25" actId="20577"/>
        <pc:sldMkLst>
          <pc:docMk/>
          <pc:sldMk cId="1930649206" sldId="308"/>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1779B7A8-D130-412D-9B8E-950BAD8BB794}"/>
    <pc:docChg chg="undo custSel delSld modSld">
      <pc:chgData name="Sheth, Rohan" userId="0b6da9f0-4e13-4f6a-80ee-55c9a7700dcb" providerId="ADAL" clId="{1779B7A8-D130-412D-9B8E-950BAD8BB794}" dt="2022-12-07T21:16:25.749" v="239"/>
      <pc:docMkLst>
        <pc:docMk/>
      </pc:docMkLst>
      <pc:sldChg chg="modSp mod">
        <pc:chgData name="Sheth, Rohan" userId="0b6da9f0-4e13-4f6a-80ee-55c9a7700dcb" providerId="ADAL" clId="{1779B7A8-D130-412D-9B8E-950BAD8BB794}" dt="2022-10-18T18:09:41.594" v="21" actId="313"/>
        <pc:sldMkLst>
          <pc:docMk/>
          <pc:sldMk cId="1711352330" sldId="256"/>
        </pc:sldMkLst>
        <pc:spChg chg="mod">
          <ac:chgData name="Sheth, Rohan" userId="0b6da9f0-4e13-4f6a-80ee-55c9a7700dcb" providerId="ADAL" clId="{1779B7A8-D130-412D-9B8E-950BAD8BB794}" dt="2022-10-18T18:09:41.594" v="21" actId="313"/>
          <ac:spMkLst>
            <pc:docMk/>
            <pc:sldMk cId="1711352330" sldId="256"/>
            <ac:spMk id="3" creationId="{931932A1-7454-4B78-B394-3713697727FA}"/>
          </ac:spMkLst>
        </pc:spChg>
      </pc:sldChg>
      <pc:sldChg chg="modNotesTx">
        <pc:chgData name="Sheth, Rohan" userId="0b6da9f0-4e13-4f6a-80ee-55c9a7700dcb" providerId="ADAL" clId="{1779B7A8-D130-412D-9B8E-950BAD8BB794}" dt="2022-10-18T18:10:02.179" v="49" actId="20577"/>
        <pc:sldMkLst>
          <pc:docMk/>
          <pc:sldMk cId="412258708" sldId="270"/>
        </pc:sldMkLst>
      </pc:sldChg>
      <pc:sldChg chg="modSp mod modNotesTx">
        <pc:chgData name="Sheth, Rohan" userId="0b6da9f0-4e13-4f6a-80ee-55c9a7700dcb" providerId="ADAL" clId="{1779B7A8-D130-412D-9B8E-950BAD8BB794}" dt="2022-10-18T18:09:40.482" v="20" actId="313"/>
        <pc:sldMkLst>
          <pc:docMk/>
          <pc:sldMk cId="3380238284" sldId="273"/>
        </pc:sldMkLst>
        <pc:spChg chg="mod">
          <ac:chgData name="Sheth, Rohan" userId="0b6da9f0-4e13-4f6a-80ee-55c9a7700dcb" providerId="ADAL" clId="{1779B7A8-D130-412D-9B8E-950BAD8BB794}" dt="2022-10-18T18:09:39.818" v="19" actId="313"/>
          <ac:spMkLst>
            <pc:docMk/>
            <pc:sldMk cId="3380238284" sldId="273"/>
            <ac:spMk id="4" creationId="{A3560EF0-DF41-40A6-889B-45B12E8526AE}"/>
          </ac:spMkLst>
        </pc:spChg>
      </pc:sldChg>
      <pc:sldChg chg="del">
        <pc:chgData name="Sheth, Rohan" userId="0b6da9f0-4e13-4f6a-80ee-55c9a7700dcb" providerId="ADAL" clId="{1779B7A8-D130-412D-9B8E-950BAD8BB794}" dt="2022-10-18T18:16:57.522" v="221" actId="47"/>
        <pc:sldMkLst>
          <pc:docMk/>
          <pc:sldMk cId="3015444443" sldId="277"/>
        </pc:sldMkLst>
      </pc:sldChg>
      <pc:sldChg chg="modSp mod modNotesTx">
        <pc:chgData name="Sheth, Rohan" userId="0b6da9f0-4e13-4f6a-80ee-55c9a7700dcb" providerId="ADAL" clId="{1779B7A8-D130-412D-9B8E-950BAD8BB794}" dt="2022-11-07T20:15:30.249" v="236"/>
        <pc:sldMkLst>
          <pc:docMk/>
          <pc:sldMk cId="65851916" sldId="278"/>
        </pc:sldMkLst>
        <pc:spChg chg="mod">
          <ac:chgData name="Sheth, Rohan" userId="0b6da9f0-4e13-4f6a-80ee-55c9a7700dcb" providerId="ADAL" clId="{1779B7A8-D130-412D-9B8E-950BAD8BB794}" dt="2022-10-18T18:09:38.538" v="17" actId="313"/>
          <ac:spMkLst>
            <pc:docMk/>
            <pc:sldMk cId="65851916" sldId="278"/>
            <ac:spMk id="4" creationId="{46BE5F69-E9BC-41C7-BF6B-EB4B224032B2}"/>
          </ac:spMkLst>
        </pc:spChg>
        <pc:spChg chg="mod">
          <ac:chgData name="Sheth, Rohan" userId="0b6da9f0-4e13-4f6a-80ee-55c9a7700dcb" providerId="ADAL" clId="{1779B7A8-D130-412D-9B8E-950BAD8BB794}" dt="2022-10-18T18:10:44.051" v="111" actId="20577"/>
          <ac:spMkLst>
            <pc:docMk/>
            <pc:sldMk cId="65851916" sldId="278"/>
            <ac:spMk id="27" creationId="{1CF04D93-3E9C-4C93-BD11-1AB334ECA8EC}"/>
          </ac:spMkLst>
        </pc:spChg>
        <pc:spChg chg="mod">
          <ac:chgData name="Sheth, Rohan" userId="0b6da9f0-4e13-4f6a-80ee-55c9a7700dcb" providerId="ADAL" clId="{1779B7A8-D130-412D-9B8E-950BAD8BB794}" dt="2022-10-18T18:10:52.178" v="119" actId="20577"/>
          <ac:spMkLst>
            <pc:docMk/>
            <pc:sldMk cId="65851916" sldId="278"/>
            <ac:spMk id="28" creationId="{4A74CDCB-94E0-4602-A364-BEBAB933C949}"/>
          </ac:spMkLst>
        </pc:spChg>
        <pc:spChg chg="mod">
          <ac:chgData name="Sheth, Rohan" userId="0b6da9f0-4e13-4f6a-80ee-55c9a7700dcb" providerId="ADAL" clId="{1779B7A8-D130-412D-9B8E-950BAD8BB794}" dt="2022-10-18T18:10:58.939" v="127" actId="20577"/>
          <ac:spMkLst>
            <pc:docMk/>
            <pc:sldMk cId="65851916" sldId="278"/>
            <ac:spMk id="29" creationId="{C1505505-BB78-40E3-B8B6-4C8BE22EB53C}"/>
          </ac:spMkLst>
        </pc:spChg>
        <pc:spChg chg="mod">
          <ac:chgData name="Sheth, Rohan" userId="0b6da9f0-4e13-4f6a-80ee-55c9a7700dcb" providerId="ADAL" clId="{1779B7A8-D130-412D-9B8E-950BAD8BB794}" dt="2022-10-18T18:10:35.987" v="102" actId="6549"/>
          <ac:spMkLst>
            <pc:docMk/>
            <pc:sldMk cId="65851916" sldId="278"/>
            <ac:spMk id="34" creationId="{37703234-D993-4C43-91A3-E55AA7BD1D32}"/>
          </ac:spMkLst>
        </pc:spChg>
        <pc:picChg chg="mod">
          <ac:chgData name="Sheth, Rohan" userId="0b6da9f0-4e13-4f6a-80ee-55c9a7700dcb" providerId="ADAL" clId="{1779B7A8-D130-412D-9B8E-950BAD8BB794}" dt="2022-10-18T18:15:34.211" v="128" actId="14826"/>
          <ac:picMkLst>
            <pc:docMk/>
            <pc:sldMk cId="65851916" sldId="278"/>
            <ac:picMk id="23" creationId="{AE1DD9CA-8F8E-43F8-AB52-DC6B3C9FD08B}"/>
          </ac:picMkLst>
        </pc:picChg>
        <pc:picChg chg="mod">
          <ac:chgData name="Sheth, Rohan" userId="0b6da9f0-4e13-4f6a-80ee-55c9a7700dcb" providerId="ADAL" clId="{1779B7A8-D130-412D-9B8E-950BAD8BB794}" dt="2022-10-18T18:15:40.920" v="129" actId="14826"/>
          <ac:picMkLst>
            <pc:docMk/>
            <pc:sldMk cId="65851916" sldId="278"/>
            <ac:picMk id="25" creationId="{7133D1E7-FA07-44D0-9EB0-EA49F78B8931}"/>
          </ac:picMkLst>
        </pc:picChg>
      </pc:sldChg>
      <pc:sldChg chg="modNotesTx">
        <pc:chgData name="Sheth, Rohan" userId="0b6da9f0-4e13-4f6a-80ee-55c9a7700dcb" providerId="ADAL" clId="{1779B7A8-D130-412D-9B8E-950BAD8BB794}" dt="2022-10-18T18:09:36.076" v="14" actId="313"/>
        <pc:sldMkLst>
          <pc:docMk/>
          <pc:sldMk cId="3393598430" sldId="286"/>
        </pc:sldMkLst>
      </pc:sldChg>
      <pc:sldChg chg="del">
        <pc:chgData name="Sheth, Rohan" userId="0b6da9f0-4e13-4f6a-80ee-55c9a7700dcb" providerId="ADAL" clId="{1779B7A8-D130-412D-9B8E-950BAD8BB794}" dt="2022-10-18T18:16:57.706" v="222" actId="47"/>
        <pc:sldMkLst>
          <pc:docMk/>
          <pc:sldMk cId="848908219" sldId="295"/>
        </pc:sldMkLst>
      </pc:sldChg>
      <pc:sldChg chg="del">
        <pc:chgData name="Sheth, Rohan" userId="0b6da9f0-4e13-4f6a-80ee-55c9a7700dcb" providerId="ADAL" clId="{1779B7A8-D130-412D-9B8E-950BAD8BB794}" dt="2022-10-18T18:16:57.873" v="223" actId="47"/>
        <pc:sldMkLst>
          <pc:docMk/>
          <pc:sldMk cId="2857163895" sldId="296"/>
        </pc:sldMkLst>
      </pc:sldChg>
      <pc:sldChg chg="modSp">
        <pc:chgData name="Sheth, Rohan" userId="0b6da9f0-4e13-4f6a-80ee-55c9a7700dcb" providerId="ADAL" clId="{1779B7A8-D130-412D-9B8E-950BAD8BB794}" dt="2022-10-18T18:18:42.937" v="233" actId="14826"/>
        <pc:sldMkLst>
          <pc:docMk/>
          <pc:sldMk cId="2730844521" sldId="297"/>
        </pc:sldMkLst>
        <pc:picChg chg="mod">
          <ac:chgData name="Sheth, Rohan" userId="0b6da9f0-4e13-4f6a-80ee-55c9a7700dcb" providerId="ADAL" clId="{1779B7A8-D130-412D-9B8E-950BAD8BB794}" dt="2022-10-18T18:18:42.937" v="233" actId="14826"/>
          <ac:picMkLst>
            <pc:docMk/>
            <pc:sldMk cId="2730844521" sldId="297"/>
            <ac:picMk id="24" creationId="{FC9318CE-0F2A-4948-A27F-F98B11433D2D}"/>
          </ac:picMkLst>
        </pc:picChg>
      </pc:sldChg>
      <pc:sldChg chg="del">
        <pc:chgData name="Sheth, Rohan" userId="0b6da9f0-4e13-4f6a-80ee-55c9a7700dcb" providerId="ADAL" clId="{1779B7A8-D130-412D-9B8E-950BAD8BB794}" dt="2022-10-18T18:16:58.522" v="224" actId="47"/>
        <pc:sldMkLst>
          <pc:docMk/>
          <pc:sldMk cId="1909763988" sldId="298"/>
        </pc:sldMkLst>
      </pc:sldChg>
      <pc:sldChg chg="del">
        <pc:chgData name="Sheth, Rohan" userId="0b6da9f0-4e13-4f6a-80ee-55c9a7700dcb" providerId="ADAL" clId="{1779B7A8-D130-412D-9B8E-950BAD8BB794}" dt="2022-10-18T18:16:59.843" v="225" actId="47"/>
        <pc:sldMkLst>
          <pc:docMk/>
          <pc:sldMk cId="3656542971" sldId="299"/>
        </pc:sldMkLst>
      </pc:sldChg>
      <pc:sldChg chg="del">
        <pc:chgData name="Sheth, Rohan" userId="0b6da9f0-4e13-4f6a-80ee-55c9a7700dcb" providerId="ADAL" clId="{1779B7A8-D130-412D-9B8E-950BAD8BB794}" dt="2022-10-18T18:17:00.365" v="226" actId="47"/>
        <pc:sldMkLst>
          <pc:docMk/>
          <pc:sldMk cId="1174635175" sldId="300"/>
        </pc:sldMkLst>
      </pc:sldChg>
      <pc:sldChg chg="modSp mod">
        <pc:chgData name="Sheth, Rohan" userId="0b6da9f0-4e13-4f6a-80ee-55c9a7700dcb" providerId="ADAL" clId="{1779B7A8-D130-412D-9B8E-950BAD8BB794}" dt="2022-10-18T18:09:36.899" v="15" actId="313"/>
        <pc:sldMkLst>
          <pc:docMk/>
          <pc:sldMk cId="1002511331" sldId="302"/>
        </pc:sldMkLst>
        <pc:spChg chg="mod">
          <ac:chgData name="Sheth, Rohan" userId="0b6da9f0-4e13-4f6a-80ee-55c9a7700dcb" providerId="ADAL" clId="{1779B7A8-D130-412D-9B8E-950BAD8BB794}" dt="2022-10-18T18:09:36.899" v="15" actId="313"/>
          <ac:spMkLst>
            <pc:docMk/>
            <pc:sldMk cId="1002511331" sldId="302"/>
            <ac:spMk id="4" creationId="{46BE5F69-E9BC-41C7-BF6B-EB4B224032B2}"/>
          </ac:spMkLst>
        </pc:spChg>
      </pc:sldChg>
      <pc:sldChg chg="addSp delSp modSp mod">
        <pc:chgData name="Sheth, Rohan" userId="0b6da9f0-4e13-4f6a-80ee-55c9a7700dcb" providerId="ADAL" clId="{1779B7A8-D130-412D-9B8E-950BAD8BB794}" dt="2022-12-07T21:16:25.749" v="239"/>
        <pc:sldMkLst>
          <pc:docMk/>
          <pc:sldMk cId="592691700" sldId="306"/>
        </pc:sldMkLst>
        <pc:picChg chg="del">
          <ac:chgData name="Sheth, Rohan" userId="0b6da9f0-4e13-4f6a-80ee-55c9a7700dcb" providerId="ADAL" clId="{1779B7A8-D130-412D-9B8E-950BAD8BB794}" dt="2022-12-07T21:16:25.461" v="238" actId="478"/>
          <ac:picMkLst>
            <pc:docMk/>
            <pc:sldMk cId="592691700" sldId="306"/>
            <ac:picMk id="3" creationId="{D82025A8-C9E6-4796-9C09-8C2D1EE75679}"/>
          </ac:picMkLst>
        </pc:picChg>
        <pc:picChg chg="add mod">
          <ac:chgData name="Sheth, Rohan" userId="0b6da9f0-4e13-4f6a-80ee-55c9a7700dcb" providerId="ADAL" clId="{1779B7A8-D130-412D-9B8E-950BAD8BB794}" dt="2022-12-07T21:16:25.749" v="239"/>
          <ac:picMkLst>
            <pc:docMk/>
            <pc:sldMk cId="592691700" sldId="306"/>
            <ac:picMk id="11" creationId="{0C21252A-91EA-4F0E-A685-5D488392ACFA}"/>
          </ac:picMkLst>
        </pc:picChg>
      </pc:sldChg>
      <pc:sldChg chg="modNotesTx">
        <pc:chgData name="Sheth, Rohan" userId="0b6da9f0-4e13-4f6a-80ee-55c9a7700dcb" providerId="ADAL" clId="{1779B7A8-D130-412D-9B8E-950BAD8BB794}" dt="2022-11-16T22:15:24.647" v="237"/>
        <pc:sldMkLst>
          <pc:docMk/>
          <pc:sldMk cId="2581411214"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Umatilla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Umatilla Municipal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Umatilla Municipal Airport created 129 jobs earning $8.8 million in payroll, contributed $17.7 million in value added, and generated a total economic impact (output) of $31.0 million.</a:t>
            </a:r>
          </a:p>
          <a:p>
            <a:endParaRPr lang="en-US" dirty="0"/>
          </a:p>
          <a:p>
            <a:r>
              <a:rPr lang="en-US" dirty="0"/>
              <a:t>This includes direct impacts of 47 jobs earning $4.7 million in payroll, contributing $10.5 million in value added, and generating a total economic impact (output) of $17.8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82 jobs earning $4.1 million in payroll, contributing $7.2 million in value added, and generating a total economic impact (output) of $13.2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Umatilla Municipal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Umatilla Municipal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0C21252A-91EA-4F0E-A685-5D488392ACFA}"/>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592691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823882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930649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Umatilla Municipal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Umatilla Municipal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$8.8</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$31.0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129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7114" t="-217" r="36920" b="2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23">
            <a:hlinkClick r:id="" action="ppaction://media"/>
            <a:extLst>
              <a:ext uri="{FF2B5EF4-FFF2-40B4-BE49-F238E27FC236}">
                <a16:creationId xmlns:a16="http://schemas.microsoft.com/office/drawing/2014/main" id="{6312A61A-1766-432B-9DC8-96DB84B14BC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66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2427935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3856355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5814112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1420193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40264704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$28.7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$49.2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$93.0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575,951</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Umatilla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Umatilla Municipal Airport’s Total Economic Impact</vt:lpstr>
      <vt:lpstr>On-Airport Impacts</vt:lpstr>
      <vt:lpstr>Visitor Spending Impacts (Off-Airport)</vt:lpstr>
      <vt:lpstr>Airport Economic Impact Results</vt:lpstr>
      <vt:lpstr>TOTAL Umatilla Municipal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2022-12-07T21:16:27Z</dcterms:modified>
</cp:coreProperties>
</file>