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259" r:id="rId4"/>
    <p:sldId id="258" r:id="rId5"/>
    <p:sldId id="291" r:id="rId6"/>
    <p:sldId id="306" r:id="rId7"/>
    <p:sldId id="305" r:id="rId8"/>
    <p:sldId id="307" r:id="rId9"/>
    <p:sldId id="302" r:id="rId10"/>
    <p:sldId id="292" r:id="rId11"/>
    <p:sldId id="294" r:id="rId12"/>
    <p:sldId id="270" r:id="rId13"/>
    <p:sldId id="278" r:id="rId14"/>
    <p:sldId id="273" r:id="rId15"/>
    <p:sldId id="308" r:id="rId16"/>
    <p:sldId id="303" r:id="rId17"/>
    <p:sldId id="262" r:id="rId18"/>
    <p:sldId id="309" r:id="rId19"/>
    <p:sldId id="310" r:id="rId20"/>
    <p:sldId id="312" r:id="rId21"/>
    <p:sldId id="311"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 id="6" name="Cicone, Laura" initials="CL" lastIdx="1" clrIdx="5">
    <p:extLst>
      <p:ext uri="{19B8F6BF-5375-455C-9EA6-DF929625EA0E}">
        <p15:presenceInfo xmlns:p15="http://schemas.microsoft.com/office/powerpoint/2012/main" userId="S::Laura.Cicone@kimley-horn.com::d60addc7-6562-4f44-a0de-68d71e52773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C1FE0B-FB3D-4739-B47B-622DBCACAD0F}" v="3" dt="2022-12-07T20:38:49.3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385" autoAdjust="0"/>
  </p:normalViewPr>
  <p:slideViewPr>
    <p:cSldViewPr snapToGrid="0">
      <p:cViewPr varScale="1">
        <p:scale>
          <a:sx n="81" d="100"/>
          <a:sy n="81" d="100"/>
        </p:scale>
        <p:origin x="1638"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DD514DF5-26FC-41B7-A6FF-861E6804DE3E}"/>
    <pc:docChg chg="undo custSel modSld">
      <pc:chgData name="Filaroski, Taylor" userId="808e8b38-dcd7-4790-8255-e9ab0a59a131" providerId="ADAL" clId="{DD514DF5-26FC-41B7-A6FF-861E6804DE3E}" dt="2022-11-07T22:00:53.184" v="8" actId="20577"/>
      <pc:docMkLst>
        <pc:docMk/>
      </pc:docMkLst>
      <pc:sldChg chg="modSp mod">
        <pc:chgData name="Filaroski, Taylor" userId="808e8b38-dcd7-4790-8255-e9ab0a59a131" providerId="ADAL" clId="{DD514DF5-26FC-41B7-A6FF-861E6804DE3E}" dt="2022-11-07T22:00:53.184" v="8" actId="20577"/>
        <pc:sldMkLst>
          <pc:docMk/>
          <pc:sldMk cId="65851916" sldId="278"/>
        </pc:sldMkLst>
        <pc:spChg chg="mod">
          <ac:chgData name="Filaroski, Taylor" userId="808e8b38-dcd7-4790-8255-e9ab0a59a131" providerId="ADAL" clId="{DD514DF5-26FC-41B7-A6FF-861E6804DE3E}" dt="2022-11-07T22:00:53.184" v="8" actId="20577"/>
          <ac:spMkLst>
            <pc:docMk/>
            <pc:sldMk cId="65851916" sldId="278"/>
            <ac:spMk id="4" creationId="{46BE5F69-E9BC-41C7-BF6B-EB4B224032B2}"/>
          </ac:spMkLst>
        </pc:spChg>
        <pc:picChg chg="mod modCrop">
          <ac:chgData name="Filaroski, Taylor" userId="808e8b38-dcd7-4790-8255-e9ab0a59a131" providerId="ADAL" clId="{DD514DF5-26FC-41B7-A6FF-861E6804DE3E}" dt="2022-11-02T14:42:01.412" v="1" actId="18131"/>
          <ac:picMkLst>
            <pc:docMk/>
            <pc:sldMk cId="65851916" sldId="278"/>
            <ac:picMk id="23" creationId="{AE1DD9CA-8F8E-43F8-AB52-DC6B3C9FD08B}"/>
          </ac:picMkLst>
        </pc:picChg>
      </pc:sldChg>
    </pc:docChg>
  </pc:docChgLst>
  <pc:docChgLst>
    <pc:chgData name="Sheth, Rohan" userId="0b6da9f0-4e13-4f6a-80ee-55c9a7700dcb" providerId="ADAL" clId="{746BA83A-2996-4AEE-BDFA-7C283BD743E8}"/>
    <pc:docChg chg="custSel modSld">
      <pc:chgData name="Sheth, Rohan" userId="0b6da9f0-4e13-4f6a-80ee-55c9a7700dcb" providerId="ADAL" clId="{746BA83A-2996-4AEE-BDFA-7C283BD743E8}" dt="2022-11-07T15:14:10.745" v="88" actId="20577"/>
      <pc:docMkLst>
        <pc:docMk/>
      </pc:docMkLst>
      <pc:sldChg chg="modNotesTx">
        <pc:chgData name="Sheth, Rohan" userId="0b6da9f0-4e13-4f6a-80ee-55c9a7700dcb" providerId="ADAL" clId="{746BA83A-2996-4AEE-BDFA-7C283BD743E8}" dt="2022-10-27T21:07:10.642" v="22" actId="6549"/>
        <pc:sldMkLst>
          <pc:docMk/>
          <pc:sldMk cId="1711352330" sldId="256"/>
        </pc:sldMkLst>
      </pc:sldChg>
      <pc:sldChg chg="addSp delSp modSp mod modAnim modNotesTx">
        <pc:chgData name="Sheth, Rohan" userId="0b6da9f0-4e13-4f6a-80ee-55c9a7700dcb" providerId="ADAL" clId="{746BA83A-2996-4AEE-BDFA-7C283BD743E8}" dt="2022-10-27T21:30:05.853" v="23" actId="6549"/>
        <pc:sldMkLst>
          <pc:docMk/>
          <pc:sldMk cId="3380238284" sldId="273"/>
        </pc:sldMkLst>
        <pc:spChg chg="del">
          <ac:chgData name="Sheth, Rohan" userId="0b6da9f0-4e13-4f6a-80ee-55c9a7700dcb" providerId="ADAL" clId="{746BA83A-2996-4AEE-BDFA-7C283BD743E8}" dt="2022-10-27T21:06:02.105" v="9" actId="478"/>
          <ac:spMkLst>
            <pc:docMk/>
            <pc:sldMk cId="3380238284" sldId="273"/>
            <ac:spMk id="4" creationId="{A3560EF0-DF41-40A6-889B-45B12E8526AE}"/>
          </ac:spMkLst>
        </pc:spChg>
        <pc:spChg chg="add del mod">
          <ac:chgData name="Sheth, Rohan" userId="0b6da9f0-4e13-4f6a-80ee-55c9a7700dcb" providerId="ADAL" clId="{746BA83A-2996-4AEE-BDFA-7C283BD743E8}" dt="2022-10-27T21:06:03.744" v="10" actId="478"/>
          <ac:spMkLst>
            <pc:docMk/>
            <pc:sldMk cId="3380238284" sldId="273"/>
            <ac:spMk id="6" creationId="{48F9A19F-03A1-43CC-8441-D63628628CDD}"/>
          </ac:spMkLst>
        </pc:spChg>
        <pc:picChg chg="add mod">
          <ac:chgData name="Sheth, Rohan" userId="0b6da9f0-4e13-4f6a-80ee-55c9a7700dcb" providerId="ADAL" clId="{746BA83A-2996-4AEE-BDFA-7C283BD743E8}" dt="2022-10-27T21:05:52.481" v="8" actId="14100"/>
          <ac:picMkLst>
            <pc:docMk/>
            <pc:sldMk cId="3380238284" sldId="273"/>
            <ac:picMk id="2" creationId="{ECDB3A25-7EB8-4E6E-811A-56D5AB3C181B}"/>
          </ac:picMkLst>
        </pc:picChg>
      </pc:sldChg>
      <pc:sldChg chg="modNotesTx">
        <pc:chgData name="Sheth, Rohan" userId="0b6da9f0-4e13-4f6a-80ee-55c9a7700dcb" providerId="ADAL" clId="{746BA83A-2996-4AEE-BDFA-7C283BD743E8}" dt="2022-11-07T15:14:10.745" v="88" actId="20577"/>
        <pc:sldMkLst>
          <pc:docMk/>
          <pc:sldMk cId="65851916" sldId="278"/>
        </pc:sldMkLst>
      </pc:sldChg>
    </pc:docChg>
  </pc:docChgLst>
  <pc:docChgLst>
    <pc:chgData name="Merry, Meg" userId="52abaa17-2ab0-4519-8e41-45b524f6a3b3" providerId="ADAL" clId="{513396E1-2A30-49CC-A27E-EB15556EDC40}"/>
    <pc:docChg chg="modSld">
      <pc:chgData name="Merry, Meg" userId="52abaa17-2ab0-4519-8e41-45b524f6a3b3" providerId="ADAL" clId="{513396E1-2A30-49CC-A27E-EB15556EDC40}" dt="2022-11-08T17:45:12.550" v="55" actId="18131"/>
      <pc:docMkLst>
        <pc:docMk/>
      </pc:docMkLst>
      <pc:sldChg chg="modSp mod">
        <pc:chgData name="Merry, Meg" userId="52abaa17-2ab0-4519-8e41-45b524f6a3b3" providerId="ADAL" clId="{513396E1-2A30-49CC-A27E-EB15556EDC40}" dt="2022-11-08T17:13:04.717" v="1" actId="255"/>
        <pc:sldMkLst>
          <pc:docMk/>
          <pc:sldMk cId="1102559366" sldId="274"/>
        </pc:sldMkLst>
        <pc:spChg chg="mod">
          <ac:chgData name="Merry, Meg" userId="52abaa17-2ab0-4519-8e41-45b524f6a3b3" providerId="ADAL" clId="{513396E1-2A30-49CC-A27E-EB15556EDC40}" dt="2022-11-08T17:13:04.717" v="1" actId="255"/>
          <ac:spMkLst>
            <pc:docMk/>
            <pc:sldMk cId="1102559366" sldId="274"/>
            <ac:spMk id="44" creationId="{E46410AA-9335-4C3E-AEEE-43614C70E64D}"/>
          </ac:spMkLst>
        </pc:spChg>
      </pc:sldChg>
      <pc:sldChg chg="modSp mod">
        <pc:chgData name="Merry, Meg" userId="52abaa17-2ab0-4519-8e41-45b524f6a3b3" providerId="ADAL" clId="{513396E1-2A30-49CC-A27E-EB15556EDC40}" dt="2022-11-08T17:44:40.997" v="54" actId="14100"/>
        <pc:sldMkLst>
          <pc:docMk/>
          <pc:sldMk cId="65851916" sldId="278"/>
        </pc:sldMkLst>
        <pc:spChg chg="mod">
          <ac:chgData name="Merry, Meg" userId="52abaa17-2ab0-4519-8e41-45b524f6a3b3" providerId="ADAL" clId="{513396E1-2A30-49CC-A27E-EB15556EDC40}" dt="2022-11-08T17:44:40.997" v="54" actId="14100"/>
          <ac:spMkLst>
            <pc:docMk/>
            <pc:sldMk cId="65851916" sldId="278"/>
            <ac:spMk id="4" creationId="{46BE5F69-E9BC-41C7-BF6B-EB4B224032B2}"/>
          </ac:spMkLst>
        </pc:spChg>
      </pc:sldChg>
      <pc:sldChg chg="modSp mod">
        <pc:chgData name="Merry, Meg" userId="52abaa17-2ab0-4519-8e41-45b524f6a3b3" providerId="ADAL" clId="{513396E1-2A30-49CC-A27E-EB15556EDC40}" dt="2022-11-08T17:45:12.550" v="55" actId="18131"/>
        <pc:sldMkLst>
          <pc:docMk/>
          <pc:sldMk cId="848908219" sldId="295"/>
        </pc:sldMkLst>
        <pc:spChg chg="mod">
          <ac:chgData name="Merry, Meg" userId="52abaa17-2ab0-4519-8e41-45b524f6a3b3" providerId="ADAL" clId="{513396E1-2A30-49CC-A27E-EB15556EDC40}" dt="2022-11-08T17:12:43.359" v="0" actId="255"/>
          <ac:spMkLst>
            <pc:docMk/>
            <pc:sldMk cId="848908219" sldId="295"/>
            <ac:spMk id="34" creationId="{49BEB672-5087-49D5-925B-410D7FCB2E0D}"/>
          </ac:spMkLst>
        </pc:spChg>
        <pc:picChg chg="mod modCrop">
          <ac:chgData name="Merry, Meg" userId="52abaa17-2ab0-4519-8e41-45b524f6a3b3" providerId="ADAL" clId="{513396E1-2A30-49CC-A27E-EB15556EDC40}" dt="2022-11-08T17:45:12.550" v="55" actId="18131"/>
          <ac:picMkLst>
            <pc:docMk/>
            <pc:sldMk cId="848908219" sldId="295"/>
            <ac:picMk id="24" creationId="{1626B609-2C65-4467-B199-99ADB73ADD48}"/>
          </ac:picMkLst>
        </pc:picChg>
      </pc:sldChg>
      <pc:sldChg chg="modSp mod">
        <pc:chgData name="Merry, Meg" userId="52abaa17-2ab0-4519-8e41-45b524f6a3b3" providerId="ADAL" clId="{513396E1-2A30-49CC-A27E-EB15556EDC40}" dt="2022-11-08T17:15:33.462" v="2" actId="20577"/>
        <pc:sldMkLst>
          <pc:docMk/>
          <pc:sldMk cId="1002511331" sldId="302"/>
        </pc:sldMkLst>
        <pc:spChg chg="mod">
          <ac:chgData name="Merry, Meg" userId="52abaa17-2ab0-4519-8e41-45b524f6a3b3" providerId="ADAL" clId="{513396E1-2A30-49CC-A27E-EB15556EDC40}" dt="2022-11-08T17:15:33.462" v="2" actId="20577"/>
          <ac:spMkLst>
            <pc:docMk/>
            <pc:sldMk cId="1002511331" sldId="302"/>
            <ac:spMk id="4" creationId="{46BE5F69-E9BC-41C7-BF6B-EB4B224032B2}"/>
          </ac:spMkLst>
        </pc:spChg>
      </pc:sldChg>
    </pc:docChg>
  </pc:docChgLst>
  <pc:docChgLst>
    <pc:chgData name="Sheth, Rohan" userId="0b6da9f0-4e13-4f6a-80ee-55c9a7700dcb" providerId="ADAL" clId="{B4C1FE0B-FB3D-4739-B47B-622DBCACAD0F}"/>
    <pc:docChg chg="undo custSel modSld">
      <pc:chgData name="Sheth, Rohan" userId="0b6da9f0-4e13-4f6a-80ee-55c9a7700dcb" providerId="ADAL" clId="{B4C1FE0B-FB3D-4739-B47B-622DBCACAD0F}" dt="2022-12-07T20:38:49.361" v="5"/>
      <pc:docMkLst>
        <pc:docMk/>
      </pc:docMkLst>
      <pc:sldChg chg="addSp delSp modSp mod">
        <pc:chgData name="Sheth, Rohan" userId="0b6da9f0-4e13-4f6a-80ee-55c9a7700dcb" providerId="ADAL" clId="{B4C1FE0B-FB3D-4739-B47B-622DBCACAD0F}" dt="2022-12-07T20:38:49.361" v="5"/>
        <pc:sldMkLst>
          <pc:docMk/>
          <pc:sldMk cId="4081035233" sldId="259"/>
        </pc:sldMkLst>
        <pc:picChg chg="add del">
          <ac:chgData name="Sheth, Rohan" userId="0b6da9f0-4e13-4f6a-80ee-55c9a7700dcb" providerId="ADAL" clId="{B4C1FE0B-FB3D-4739-B47B-622DBCACAD0F}" dt="2022-12-07T20:38:48.895" v="4" actId="478"/>
          <ac:picMkLst>
            <pc:docMk/>
            <pc:sldMk cId="4081035233" sldId="259"/>
            <ac:picMk id="3" creationId="{D82025A8-C9E6-4796-9C09-8C2D1EE75679}"/>
          </ac:picMkLst>
        </pc:picChg>
        <pc:picChg chg="add mod">
          <ac:chgData name="Sheth, Rohan" userId="0b6da9f0-4e13-4f6a-80ee-55c9a7700dcb" providerId="ADAL" clId="{B4C1FE0B-FB3D-4739-B47B-622DBCACAD0F}" dt="2022-12-07T20:38:32.925" v="2"/>
          <ac:picMkLst>
            <pc:docMk/>
            <pc:sldMk cId="4081035233" sldId="259"/>
            <ac:picMk id="11" creationId="{D82025A8-C9E6-4796-9C09-8C2D1EE75679}"/>
          </ac:picMkLst>
        </pc:picChg>
        <pc:picChg chg="add mod">
          <ac:chgData name="Sheth, Rohan" userId="0b6da9f0-4e13-4f6a-80ee-55c9a7700dcb" providerId="ADAL" clId="{B4C1FE0B-FB3D-4739-B47B-622DBCACAD0F}" dt="2022-12-07T20:38:49.361" v="5"/>
          <ac:picMkLst>
            <pc:docMk/>
            <pc:sldMk cId="4081035233" sldId="259"/>
            <ac:picMk id="12" creationId="{D2E6E2B3-5026-4F66-A478-0714F3D504C9}"/>
          </ac:picMkLst>
        </pc:picChg>
      </pc:sldChg>
    </pc:docChg>
  </pc:docChgLst>
  <pc:docChgLst>
    <pc:chgData name="Gibson, Thomas" userId="4b42d18a-f5dd-45ad-b5f3-020bdeec964b" providerId="ADAL" clId="{EBD4A28E-CE8C-492B-AAD5-A34F1802E6D7}"/>
    <pc:docChg chg="delSld modSld">
      <pc:chgData name="Gibson, Thomas" userId="4b42d18a-f5dd-45ad-b5f3-020bdeec964b" providerId="ADAL" clId="{EBD4A28E-CE8C-492B-AAD5-A34F1802E6D7}" dt="2022-11-16T15:49:21.043" v="4" actId="47"/>
      <pc:docMkLst>
        <pc:docMk/>
      </pc:docMkLst>
      <pc:sldChg chg="modSp mod modNotesTx">
        <pc:chgData name="Gibson, Thomas" userId="4b42d18a-f5dd-45ad-b5f3-020bdeec964b" providerId="ADAL" clId="{EBD4A28E-CE8C-492B-AAD5-A34F1802E6D7}" dt="2022-11-03T14:01:11.578" v="2" actId="6549"/>
        <pc:sldMkLst>
          <pc:docMk/>
          <pc:sldMk cId="65851916" sldId="278"/>
        </pc:sldMkLst>
        <pc:spChg chg="mod">
          <ac:chgData name="Gibson, Thomas" userId="4b42d18a-f5dd-45ad-b5f3-020bdeec964b" providerId="ADAL" clId="{EBD4A28E-CE8C-492B-AAD5-A34F1802E6D7}" dt="2022-11-03T13:59:47.884" v="0" actId="20577"/>
          <ac:spMkLst>
            <pc:docMk/>
            <pc:sldMk cId="65851916" sldId="278"/>
            <ac:spMk id="35" creationId="{F1451385-A2A1-4D16-9AB2-8FB828F3CF1C}"/>
          </ac:spMkLst>
        </pc:spChg>
      </pc:sldChg>
      <pc:sldChg chg="del">
        <pc:chgData name="Gibson, Thomas" userId="4b42d18a-f5dd-45ad-b5f3-020bdeec964b" providerId="ADAL" clId="{EBD4A28E-CE8C-492B-AAD5-A34F1802E6D7}" dt="2022-11-16T15:49:21.043" v="4" actId="47"/>
        <pc:sldMkLst>
          <pc:docMk/>
          <pc:sldMk cId="536406714" sldId="289"/>
        </pc:sldMkLst>
      </pc:sldChg>
      <pc:sldChg chg="modNotesTx">
        <pc:chgData name="Gibson, Thomas" userId="4b42d18a-f5dd-45ad-b5f3-020bdeec964b" providerId="ADAL" clId="{EBD4A28E-CE8C-492B-AAD5-A34F1802E6D7}" dt="2022-11-16T15:49:00.318" v="3"/>
        <pc:sldMkLst>
          <pc:docMk/>
          <pc:sldMk cId="3911916090" sldId="310"/>
        </pc:sldMkLst>
      </pc:sldChg>
    </pc:docChg>
  </pc:docChgLst>
  <pc:docChgLst>
    <pc:chgData name="Costner, Bayley" userId="2a58abfe-bf9e-4cc1-9dde-744d7a979601" providerId="ADAL" clId="{E6D7E44E-D3CD-45D8-B9D3-37CEC9254D75}"/>
    <pc:docChg chg="delSld modSld">
      <pc:chgData name="Costner, Bayley" userId="2a58abfe-bf9e-4cc1-9dde-744d7a979601" providerId="ADAL" clId="{E6D7E44E-D3CD-45D8-B9D3-37CEC9254D75}" dt="2022-10-18T17:41:25.564" v="174" actId="14826"/>
      <pc:docMkLst>
        <pc:docMk/>
      </pc:docMkLst>
      <pc:sldChg chg="modSp">
        <pc:chgData name="Costner, Bayley" userId="2a58abfe-bf9e-4cc1-9dde-744d7a979601" providerId="ADAL" clId="{E6D7E44E-D3CD-45D8-B9D3-37CEC9254D75}" dt="2022-10-18T17:36:31.344" v="0"/>
        <pc:sldMkLst>
          <pc:docMk/>
          <pc:sldMk cId="1711352330" sldId="256"/>
        </pc:sldMkLst>
        <pc:spChg chg="mod">
          <ac:chgData name="Costner, Bayley" userId="2a58abfe-bf9e-4cc1-9dde-744d7a979601" providerId="ADAL" clId="{E6D7E44E-D3CD-45D8-B9D3-37CEC9254D75}" dt="2022-10-18T17:36:31.344" v="0"/>
          <ac:spMkLst>
            <pc:docMk/>
            <pc:sldMk cId="1711352330" sldId="256"/>
            <ac:spMk id="3" creationId="{931932A1-7454-4B78-B394-3713697727FA}"/>
          </ac:spMkLst>
        </pc:spChg>
      </pc:sldChg>
      <pc:sldChg chg="modNotes">
        <pc:chgData name="Costner, Bayley" userId="2a58abfe-bf9e-4cc1-9dde-744d7a979601" providerId="ADAL" clId="{E6D7E44E-D3CD-45D8-B9D3-37CEC9254D75}" dt="2022-10-18T17:36:31.344" v="0"/>
        <pc:sldMkLst>
          <pc:docMk/>
          <pc:sldMk cId="412258708" sldId="270"/>
        </pc:sldMkLst>
      </pc:sldChg>
      <pc:sldChg chg="modSp modNotes">
        <pc:chgData name="Costner, Bayley" userId="2a58abfe-bf9e-4cc1-9dde-744d7a979601" providerId="ADAL" clId="{E6D7E44E-D3CD-45D8-B9D3-37CEC9254D75}" dt="2022-10-18T17:36:31.344" v="0"/>
        <pc:sldMkLst>
          <pc:docMk/>
          <pc:sldMk cId="3380238284" sldId="273"/>
        </pc:sldMkLst>
        <pc:spChg chg="mod">
          <ac:chgData name="Costner, Bayley" userId="2a58abfe-bf9e-4cc1-9dde-744d7a979601" providerId="ADAL" clId="{E6D7E44E-D3CD-45D8-B9D3-37CEC9254D75}" dt="2022-10-18T17:36:31.344" v="0"/>
          <ac:spMkLst>
            <pc:docMk/>
            <pc:sldMk cId="3380238284" sldId="273"/>
            <ac:spMk id="4" creationId="{A3560EF0-DF41-40A6-889B-45B12E8526AE}"/>
          </ac:spMkLst>
        </pc:spChg>
      </pc:sldChg>
      <pc:sldChg chg="del">
        <pc:chgData name="Costner, Bayley" userId="2a58abfe-bf9e-4cc1-9dde-744d7a979601" providerId="ADAL" clId="{E6D7E44E-D3CD-45D8-B9D3-37CEC9254D75}" dt="2022-10-18T17:37:02.232" v="1" actId="2696"/>
        <pc:sldMkLst>
          <pc:docMk/>
          <pc:sldMk cId="3015444443" sldId="277"/>
        </pc:sldMkLst>
      </pc:sldChg>
      <pc:sldChg chg="modSp mod modNotes modNotesTx">
        <pc:chgData name="Costner, Bayley" userId="2a58abfe-bf9e-4cc1-9dde-744d7a979601" providerId="ADAL" clId="{E6D7E44E-D3CD-45D8-B9D3-37CEC9254D75}" dt="2022-10-18T17:41:11.219" v="173" actId="14826"/>
        <pc:sldMkLst>
          <pc:docMk/>
          <pc:sldMk cId="65851916" sldId="278"/>
        </pc:sldMkLst>
        <pc:spChg chg="mod">
          <ac:chgData name="Costner, Bayley" userId="2a58abfe-bf9e-4cc1-9dde-744d7a979601" providerId="ADAL" clId="{E6D7E44E-D3CD-45D8-B9D3-37CEC9254D75}" dt="2022-10-18T17:36:31.344" v="0"/>
          <ac:spMkLst>
            <pc:docMk/>
            <pc:sldMk cId="65851916" sldId="278"/>
            <ac:spMk id="4" creationId="{46BE5F69-E9BC-41C7-BF6B-EB4B224032B2}"/>
          </ac:spMkLst>
        </pc:spChg>
        <pc:spChg chg="mod">
          <ac:chgData name="Costner, Bayley" userId="2a58abfe-bf9e-4cc1-9dde-744d7a979601" providerId="ADAL" clId="{E6D7E44E-D3CD-45D8-B9D3-37CEC9254D75}" dt="2022-10-18T17:38:37.229" v="106" actId="20577"/>
          <ac:spMkLst>
            <pc:docMk/>
            <pc:sldMk cId="65851916" sldId="278"/>
            <ac:spMk id="27" creationId="{1CF04D93-3E9C-4C93-BD11-1AB334ECA8EC}"/>
          </ac:spMkLst>
        </pc:spChg>
        <pc:spChg chg="mod">
          <ac:chgData name="Costner, Bayley" userId="2a58abfe-bf9e-4cc1-9dde-744d7a979601" providerId="ADAL" clId="{E6D7E44E-D3CD-45D8-B9D3-37CEC9254D75}" dt="2022-10-18T17:38:43.377" v="116" actId="20577"/>
          <ac:spMkLst>
            <pc:docMk/>
            <pc:sldMk cId="65851916" sldId="278"/>
            <ac:spMk id="28" creationId="{4A74CDCB-94E0-4602-A364-BEBAB933C949}"/>
          </ac:spMkLst>
        </pc:spChg>
        <pc:spChg chg="mod">
          <ac:chgData name="Costner, Bayley" userId="2a58abfe-bf9e-4cc1-9dde-744d7a979601" providerId="ADAL" clId="{E6D7E44E-D3CD-45D8-B9D3-37CEC9254D75}" dt="2022-10-18T17:38:59.783" v="132" actId="20577"/>
          <ac:spMkLst>
            <pc:docMk/>
            <pc:sldMk cId="65851916" sldId="278"/>
            <ac:spMk id="29" creationId="{C1505505-BB78-40E3-B8B6-4C8BE22EB53C}"/>
          </ac:spMkLst>
        </pc:spChg>
        <pc:spChg chg="mod">
          <ac:chgData name="Costner, Bayley" userId="2a58abfe-bf9e-4cc1-9dde-744d7a979601" providerId="ADAL" clId="{E6D7E44E-D3CD-45D8-B9D3-37CEC9254D75}" dt="2022-10-18T17:38:29.485" v="89" actId="20577"/>
          <ac:spMkLst>
            <pc:docMk/>
            <pc:sldMk cId="65851916" sldId="278"/>
            <ac:spMk id="34" creationId="{37703234-D993-4C43-91A3-E55AA7BD1D32}"/>
          </ac:spMkLst>
        </pc:spChg>
        <pc:picChg chg="mod">
          <ac:chgData name="Costner, Bayley" userId="2a58abfe-bf9e-4cc1-9dde-744d7a979601" providerId="ADAL" clId="{E6D7E44E-D3CD-45D8-B9D3-37CEC9254D75}" dt="2022-10-18T17:40:30.512" v="172" actId="14826"/>
          <ac:picMkLst>
            <pc:docMk/>
            <pc:sldMk cId="65851916" sldId="278"/>
            <ac:picMk id="23" creationId="{AE1DD9CA-8F8E-43F8-AB52-DC6B3C9FD08B}"/>
          </ac:picMkLst>
        </pc:picChg>
        <pc:picChg chg="mod">
          <ac:chgData name="Costner, Bayley" userId="2a58abfe-bf9e-4cc1-9dde-744d7a979601" providerId="ADAL" clId="{E6D7E44E-D3CD-45D8-B9D3-37CEC9254D75}" dt="2022-10-18T17:41:11.219" v="173" actId="14826"/>
          <ac:picMkLst>
            <pc:docMk/>
            <pc:sldMk cId="65851916" sldId="278"/>
            <ac:picMk id="25" creationId="{7133D1E7-FA07-44D0-9EB0-EA49F78B8931}"/>
          </ac:picMkLst>
        </pc:picChg>
      </pc:sldChg>
      <pc:sldChg chg="modNotes">
        <pc:chgData name="Costner, Bayley" userId="2a58abfe-bf9e-4cc1-9dde-744d7a979601" providerId="ADAL" clId="{E6D7E44E-D3CD-45D8-B9D3-37CEC9254D75}" dt="2022-10-18T17:36:31.344" v="0"/>
        <pc:sldMkLst>
          <pc:docMk/>
          <pc:sldMk cId="3393598430" sldId="286"/>
        </pc:sldMkLst>
      </pc:sldChg>
      <pc:sldChg chg="modSp">
        <pc:chgData name="Costner, Bayley" userId="2a58abfe-bf9e-4cc1-9dde-744d7a979601" providerId="ADAL" clId="{E6D7E44E-D3CD-45D8-B9D3-37CEC9254D75}" dt="2022-10-18T17:41:25.564" v="174" actId="14826"/>
        <pc:sldMkLst>
          <pc:docMk/>
          <pc:sldMk cId="848908219" sldId="295"/>
        </pc:sldMkLst>
        <pc:picChg chg="mod">
          <ac:chgData name="Costner, Bayley" userId="2a58abfe-bf9e-4cc1-9dde-744d7a979601" providerId="ADAL" clId="{E6D7E44E-D3CD-45D8-B9D3-37CEC9254D75}" dt="2022-10-18T17:41:25.564" v="174" actId="14826"/>
          <ac:picMkLst>
            <pc:docMk/>
            <pc:sldMk cId="848908219" sldId="295"/>
            <ac:picMk id="24" creationId="{1626B609-2C65-4467-B199-99ADB73ADD48}"/>
          </ac:picMkLst>
        </pc:picChg>
      </pc:sldChg>
      <pc:sldChg chg="del">
        <pc:chgData name="Costner, Bayley" userId="2a58abfe-bf9e-4cc1-9dde-744d7a979601" providerId="ADAL" clId="{E6D7E44E-D3CD-45D8-B9D3-37CEC9254D75}" dt="2022-10-18T17:37:02.232" v="1" actId="2696"/>
        <pc:sldMkLst>
          <pc:docMk/>
          <pc:sldMk cId="2857163895" sldId="296"/>
        </pc:sldMkLst>
      </pc:sldChg>
      <pc:sldChg chg="del">
        <pc:chgData name="Costner, Bayley" userId="2a58abfe-bf9e-4cc1-9dde-744d7a979601" providerId="ADAL" clId="{E6D7E44E-D3CD-45D8-B9D3-37CEC9254D75}" dt="2022-10-18T17:37:02.232" v="1" actId="2696"/>
        <pc:sldMkLst>
          <pc:docMk/>
          <pc:sldMk cId="2730844521" sldId="297"/>
        </pc:sldMkLst>
      </pc:sldChg>
      <pc:sldChg chg="del">
        <pc:chgData name="Costner, Bayley" userId="2a58abfe-bf9e-4cc1-9dde-744d7a979601" providerId="ADAL" clId="{E6D7E44E-D3CD-45D8-B9D3-37CEC9254D75}" dt="2022-10-18T17:37:02.232" v="1" actId="2696"/>
        <pc:sldMkLst>
          <pc:docMk/>
          <pc:sldMk cId="1909763988" sldId="298"/>
        </pc:sldMkLst>
      </pc:sldChg>
      <pc:sldChg chg="del">
        <pc:chgData name="Costner, Bayley" userId="2a58abfe-bf9e-4cc1-9dde-744d7a979601" providerId="ADAL" clId="{E6D7E44E-D3CD-45D8-B9D3-37CEC9254D75}" dt="2022-10-18T17:37:02.232" v="1" actId="2696"/>
        <pc:sldMkLst>
          <pc:docMk/>
          <pc:sldMk cId="3656542971" sldId="299"/>
        </pc:sldMkLst>
      </pc:sldChg>
      <pc:sldChg chg="del">
        <pc:chgData name="Costner, Bayley" userId="2a58abfe-bf9e-4cc1-9dde-744d7a979601" providerId="ADAL" clId="{E6D7E44E-D3CD-45D8-B9D3-37CEC9254D75}" dt="2022-10-18T17:37:02.232" v="1" actId="2696"/>
        <pc:sldMkLst>
          <pc:docMk/>
          <pc:sldMk cId="1174635175" sldId="300"/>
        </pc:sldMkLst>
      </pc:sldChg>
      <pc:sldChg chg="modSp">
        <pc:chgData name="Costner, Bayley" userId="2a58abfe-bf9e-4cc1-9dde-744d7a979601" providerId="ADAL" clId="{E6D7E44E-D3CD-45D8-B9D3-37CEC9254D75}" dt="2022-10-18T17:36:31.344" v="0"/>
        <pc:sldMkLst>
          <pc:docMk/>
          <pc:sldMk cId="1002511331" sldId="302"/>
        </pc:sldMkLst>
        <pc:spChg chg="mod">
          <ac:chgData name="Costner, Bayley" userId="2a58abfe-bf9e-4cc1-9dde-744d7a979601" providerId="ADAL" clId="{E6D7E44E-D3CD-45D8-B9D3-37CEC9254D75}" dt="2022-10-18T17:36:31.344" v="0"/>
          <ac:spMkLst>
            <pc:docMk/>
            <pc:sldMk cId="1002511331" sldId="302"/>
            <ac:spMk id="4" creationId="{46BE5F69-E9BC-41C7-BF6B-EB4B224032B2}"/>
          </ac:spMkLst>
        </pc:spChg>
      </pc:sldChg>
    </pc:docChg>
  </pc:docChgLst>
  <pc:docChgLst>
    <pc:chgData name="Cicone, Laura" userId="d60addc7-6562-4f44-a0de-68d71e52773b" providerId="ADAL" clId="{7012D35E-0731-487A-8C50-4B288FDAA590}"/>
    <pc:docChg chg="undo redo custSel addSld delSld modSld">
      <pc:chgData name="Cicone, Laura" userId="d60addc7-6562-4f44-a0de-68d71e52773b" providerId="ADAL" clId="{7012D35E-0731-487A-8C50-4B288FDAA590}" dt="2022-11-14T20:31:03.036" v="131" actId="47"/>
      <pc:docMkLst>
        <pc:docMk/>
      </pc:docMkLst>
      <pc:sldChg chg="addCm delCm modCm">
        <pc:chgData name="Cicone, Laura" userId="d60addc7-6562-4f44-a0de-68d71e52773b" providerId="ADAL" clId="{7012D35E-0731-487A-8C50-4B288FDAA590}" dt="2022-11-09T16:46:40.976" v="45" actId="1592"/>
        <pc:sldMkLst>
          <pc:docMk/>
          <pc:sldMk cId="1711352330" sldId="256"/>
        </pc:sldMkLst>
      </pc:sldChg>
      <pc:sldChg chg="addSp delSp add del mod">
        <pc:chgData name="Cicone, Laura" userId="d60addc7-6562-4f44-a0de-68d71e52773b" providerId="ADAL" clId="{7012D35E-0731-487A-8C50-4B288FDAA590}" dt="2022-10-25T14:43:32.307" v="39"/>
        <pc:sldMkLst>
          <pc:docMk/>
          <pc:sldMk cId="4081035233" sldId="259"/>
        </pc:sldMkLst>
        <pc:picChg chg="add del">
          <ac:chgData name="Cicone, Laura" userId="d60addc7-6562-4f44-a0de-68d71e52773b" providerId="ADAL" clId="{7012D35E-0731-487A-8C50-4B288FDAA590}" dt="2022-10-24T19:36:01.530" v="15" actId="478"/>
          <ac:picMkLst>
            <pc:docMk/>
            <pc:sldMk cId="4081035233" sldId="259"/>
            <ac:picMk id="27" creationId="{5DAD1D0B-530A-41A4-847C-E7A95FFCBAD8}"/>
          </ac:picMkLst>
        </pc:picChg>
      </pc:sldChg>
      <pc:sldChg chg="addSp delSp modSp">
        <pc:chgData name="Cicone, Laura" userId="d60addc7-6562-4f44-a0de-68d71e52773b" providerId="ADAL" clId="{7012D35E-0731-487A-8C50-4B288FDAA590}" dt="2022-10-24T19:36:08.584" v="17"/>
        <pc:sldMkLst>
          <pc:docMk/>
          <pc:sldMk cId="4210110562" sldId="261"/>
        </pc:sldMkLst>
        <pc:picChg chg="add del mod">
          <ac:chgData name="Cicone, Laura" userId="d60addc7-6562-4f44-a0de-68d71e52773b" providerId="ADAL" clId="{7012D35E-0731-487A-8C50-4B288FDAA590}" dt="2022-10-24T19:36:08.584" v="17"/>
          <ac:picMkLst>
            <pc:docMk/>
            <pc:sldMk cId="4210110562" sldId="261"/>
            <ac:picMk id="16" creationId="{21F1C6C1-0AF2-4BD7-86C5-67286AA15F07}"/>
          </ac:picMkLst>
        </pc:picChg>
      </pc:sldChg>
      <pc:sldChg chg="del">
        <pc:chgData name="Cicone, Laura" userId="d60addc7-6562-4f44-a0de-68d71e52773b" providerId="ADAL" clId="{7012D35E-0731-487A-8C50-4B288FDAA590}" dt="2022-11-14T20:29:19.001" v="129" actId="47"/>
        <pc:sldMkLst>
          <pc:docMk/>
          <pc:sldMk cId="3476258832" sldId="266"/>
        </pc:sldMkLst>
      </pc:sldChg>
      <pc:sldChg chg="modNotesTx">
        <pc:chgData name="Cicone, Laura" userId="d60addc7-6562-4f44-a0de-68d71e52773b" providerId="ADAL" clId="{7012D35E-0731-487A-8C50-4B288FDAA590}" dt="2022-10-20T19:02:11.581" v="13" actId="20577"/>
        <pc:sldMkLst>
          <pc:docMk/>
          <pc:sldMk cId="412258708" sldId="270"/>
        </pc:sldMkLst>
      </pc:sldChg>
      <pc:sldChg chg="modNotesTx">
        <pc:chgData name="Cicone, Laura" userId="d60addc7-6562-4f44-a0de-68d71e52773b" providerId="ADAL" clId="{7012D35E-0731-487A-8C50-4B288FDAA590}" dt="2022-11-14T20:27:43.791" v="125" actId="20577"/>
        <pc:sldMkLst>
          <pc:docMk/>
          <pc:sldMk cId="3380238284" sldId="273"/>
        </pc:sldMkLst>
      </pc:sldChg>
      <pc:sldChg chg="del">
        <pc:chgData name="Cicone, Laura" userId="d60addc7-6562-4f44-a0de-68d71e52773b" providerId="ADAL" clId="{7012D35E-0731-487A-8C50-4B288FDAA590}" dt="2022-11-14T20:31:03.036" v="131" actId="47"/>
        <pc:sldMkLst>
          <pc:docMk/>
          <pc:sldMk cId="1102559366" sldId="274"/>
        </pc:sldMkLst>
      </pc:sldChg>
      <pc:sldChg chg="del">
        <pc:chgData name="Cicone, Laura" userId="d60addc7-6562-4f44-a0de-68d71e52773b" providerId="ADAL" clId="{7012D35E-0731-487A-8C50-4B288FDAA590}" dt="2022-11-14T20:27:02.047" v="47" actId="47"/>
        <pc:sldMkLst>
          <pc:docMk/>
          <pc:sldMk cId="3393598430" sldId="286"/>
        </pc:sldMkLst>
      </pc:sldChg>
      <pc:sldChg chg="del">
        <pc:chgData name="Cicone, Laura" userId="d60addc7-6562-4f44-a0de-68d71e52773b" providerId="ADAL" clId="{7012D35E-0731-487A-8C50-4B288FDAA590}" dt="2022-11-14T20:29:29.088" v="130" actId="47"/>
        <pc:sldMkLst>
          <pc:docMk/>
          <pc:sldMk cId="232077404" sldId="288"/>
        </pc:sldMkLst>
      </pc:sldChg>
      <pc:sldChg chg="add del">
        <pc:chgData name="Cicone, Laura" userId="d60addc7-6562-4f44-a0de-68d71e52773b" providerId="ADAL" clId="{7012D35E-0731-487A-8C50-4B288FDAA590}" dt="2022-11-14T20:28:53.677" v="128" actId="47"/>
        <pc:sldMkLst>
          <pc:docMk/>
          <pc:sldMk cId="291782386" sldId="301"/>
        </pc:sldMkLst>
      </pc:sldChg>
      <pc:sldChg chg="del">
        <pc:chgData name="Cicone, Laura" userId="d60addc7-6562-4f44-a0de-68d71e52773b" providerId="ADAL" clId="{7012D35E-0731-487A-8C50-4B288FDAA590}" dt="2022-11-14T20:26:47.995" v="46" actId="47"/>
        <pc:sldMkLst>
          <pc:docMk/>
          <pc:sldMk cId="1875973025" sldId="304"/>
        </pc:sldMkLst>
      </pc:sldChg>
      <pc:sldChg chg="addSp delSp modSp add del mod setBg">
        <pc:chgData name="Cicone, Laura" userId="d60addc7-6562-4f44-a0de-68d71e52773b" providerId="ADAL" clId="{7012D35E-0731-487A-8C50-4B288FDAA590}" dt="2022-10-25T14:43:54.278" v="40" actId="47"/>
        <pc:sldMkLst>
          <pc:docMk/>
          <pc:sldMk cId="1990782596" sldId="306"/>
        </pc:sldMkLst>
        <pc:picChg chg="mod">
          <ac:chgData name="Cicone, Laura" userId="d60addc7-6562-4f44-a0de-68d71e52773b" providerId="ADAL" clId="{7012D35E-0731-487A-8C50-4B288FDAA590}" dt="2022-10-25T14:34:02.498" v="27" actId="1076"/>
          <ac:picMkLst>
            <pc:docMk/>
            <pc:sldMk cId="1990782596" sldId="306"/>
            <ac:picMk id="3" creationId="{D82025A8-C9E6-4796-9C09-8C2D1EE75679}"/>
          </ac:picMkLst>
        </pc:picChg>
        <pc:picChg chg="add del mod">
          <ac:chgData name="Cicone, Laura" userId="d60addc7-6562-4f44-a0de-68d71e52773b" providerId="ADAL" clId="{7012D35E-0731-487A-8C50-4B288FDAA590}" dt="2022-10-25T14:35:20.282" v="36" actId="1076"/>
          <ac:picMkLst>
            <pc:docMk/>
            <pc:sldMk cId="1990782596" sldId="306"/>
            <ac:picMk id="27" creationId="{5DAD1D0B-530A-41A4-847C-E7A95FFCBAD8}"/>
          </ac:picMkLst>
        </pc:picChg>
      </pc:sldChg>
      <pc:sldChg chg="modNotesTx">
        <pc:chgData name="Cicone, Laura" userId="d60addc7-6562-4f44-a0de-68d71e52773b" providerId="ADAL" clId="{7012D35E-0731-487A-8C50-4B288FDAA590}" dt="2022-11-14T20:27:15.950" v="85" actId="20577"/>
        <pc:sldMkLst>
          <pc:docMk/>
          <pc:sldMk cId="1163585380" sldId="307"/>
        </pc:sldMkLst>
      </pc:sldChg>
      <pc:sldChg chg="new del">
        <pc:chgData name="Cicone, Laura" userId="d60addc7-6562-4f44-a0de-68d71e52773b" providerId="ADAL" clId="{7012D35E-0731-487A-8C50-4B288FDAA590}" dt="2022-10-25T14:35:48.454" v="38" actId="2696"/>
        <pc:sldMkLst>
          <pc:docMk/>
          <pc:sldMk cId="2369122690" sldId="307"/>
        </pc:sldMkLst>
      </pc:sldChg>
      <pc:sldChg chg="addSp delSp modSp new del mod chgLayout">
        <pc:chgData name="Cicone, Laura" userId="d60addc7-6562-4f44-a0de-68d71e52773b" providerId="ADAL" clId="{7012D35E-0731-487A-8C50-4B288FDAA590}" dt="2022-10-25T14:35:01.490" v="34" actId="47"/>
        <pc:sldMkLst>
          <pc:docMk/>
          <pc:sldMk cId="3548854356" sldId="307"/>
        </pc:sldMkLst>
        <pc:spChg chg="del">
          <ac:chgData name="Cicone, Laura" userId="d60addc7-6562-4f44-a0de-68d71e52773b" providerId="ADAL" clId="{7012D35E-0731-487A-8C50-4B288FDAA590}" dt="2022-10-25T14:34:53.188" v="33" actId="6264"/>
          <ac:spMkLst>
            <pc:docMk/>
            <pc:sldMk cId="3548854356" sldId="307"/>
            <ac:spMk id="2" creationId="{F052F491-5397-40AA-992E-6FE1220ED279}"/>
          </ac:spMkLst>
        </pc:spChg>
        <pc:spChg chg="del">
          <ac:chgData name="Cicone, Laura" userId="d60addc7-6562-4f44-a0de-68d71e52773b" providerId="ADAL" clId="{7012D35E-0731-487A-8C50-4B288FDAA590}" dt="2022-10-25T14:34:53.188" v="33" actId="6264"/>
          <ac:spMkLst>
            <pc:docMk/>
            <pc:sldMk cId="3548854356" sldId="307"/>
            <ac:spMk id="3" creationId="{8F48921C-7AE1-49D3-8A15-882682519C69}"/>
          </ac:spMkLst>
        </pc:spChg>
        <pc:spChg chg="add mod ord">
          <ac:chgData name="Cicone, Laura" userId="d60addc7-6562-4f44-a0de-68d71e52773b" providerId="ADAL" clId="{7012D35E-0731-487A-8C50-4B288FDAA590}" dt="2022-10-25T14:34:53.188" v="33" actId="6264"/>
          <ac:spMkLst>
            <pc:docMk/>
            <pc:sldMk cId="3548854356" sldId="307"/>
            <ac:spMk id="4" creationId="{0407F757-6FE6-44A7-AA42-BDAB38F2AB4F}"/>
          </ac:spMkLst>
        </pc:spChg>
        <pc:spChg chg="add mod ord">
          <ac:chgData name="Cicone, Laura" userId="d60addc7-6562-4f44-a0de-68d71e52773b" providerId="ADAL" clId="{7012D35E-0731-487A-8C50-4B288FDAA590}" dt="2022-10-25T14:34:53.188" v="33" actId="6264"/>
          <ac:spMkLst>
            <pc:docMk/>
            <pc:sldMk cId="3548854356" sldId="307"/>
            <ac:spMk id="5" creationId="{AA2EA342-6E27-4F0E-B8D1-4C561A14DD9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a:t>
            </a:r>
            <a:r>
              <a:rPr lang="en-US" sz="1200"/>
              <a:t>over 125 </a:t>
            </a:r>
            <a:r>
              <a:rPr lang="en-US" sz="1200" spc="-10">
                <a:solidFill>
                  <a:srgbClr val="4F5657"/>
                </a:solidFill>
                <a:latin typeface="Trebuchet MS"/>
                <a:cs typeface="Trebuchet MS"/>
              </a:rPr>
              <a:t>public-use </a:t>
            </a:r>
            <a:r>
              <a:rPr lang="en-US"/>
              <a:t>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Flying Ten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Flying Ten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Flying Ten Airport created 1 job earning $53 thousand in payroll, contributed $94 thousand in value added, and generated a total economic impact (output) of $178 thousand.</a:t>
            </a:r>
          </a:p>
          <a:p>
            <a:endParaRPr lang="en-US"/>
          </a:p>
          <a:p>
            <a:r>
              <a:rPr lang="en-US"/>
              <a:t>This includes direct impacts of 11 jobs earning $27 thousand in payroll, contributing $47 thousand in value added, and generating a total economic impact (output) of $92 thousand.</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0 jobs earning $26 thousand in payroll, contributing $47 thousand in value added, and generating a total economic impact (output) of $86 thousand.</a:t>
            </a:r>
          </a:p>
          <a:p>
            <a:endParaRPr lang="en-US"/>
          </a:p>
          <a:p>
            <a:r>
              <a:rPr lang="en-US" b="0" i="0">
                <a:solidFill>
                  <a:srgbClr val="242424"/>
                </a:solidFill>
                <a:effectLst/>
                <a:latin typeface="-apple-system"/>
              </a:rPr>
              <a:t>Total impacts may not equal the sum of direct and multiplier impacts due to rounding.</a:t>
            </a:r>
            <a:endParaRPr lang="en-US"/>
          </a:p>
          <a:p>
            <a:endParaRPr lang="en-US"/>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Flying Ten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a:t>
            </a:r>
            <a:r>
              <a:rPr lang="en-US" sz="1200" dirty="0">
                <a:effectLst/>
                <a:latin typeface="Arial" panose="020B0604020202020204" pitchFamily="34" charset="0"/>
                <a:cs typeface="Times New Roman" panose="02020603050405020304" pitchFamily="18" charset="0"/>
              </a:rPr>
              <a: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101.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8.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0.png"/><Relationship Id="rId4" Type="http://schemas.openxmlformats.org/officeDocument/2006/relationships/image" Target="../media/image97.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2.jpeg"/><Relationship Id="rId7" Type="http://schemas.openxmlformats.org/officeDocument/2006/relationships/image" Target="../media/image65.svg"/><Relationship Id="rId12" Type="http://schemas.openxmlformats.org/officeDocument/2006/relationships/image" Target="../media/image10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Flying Ten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2" name="Picture 11">
            <a:extLst>
              <a:ext uri="{FF2B5EF4-FFF2-40B4-BE49-F238E27FC236}">
                <a16:creationId xmlns:a16="http://schemas.microsoft.com/office/drawing/2014/main" id="{D2E6E2B3-5026-4F66-A478-0714F3D504C9}"/>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081035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94078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163585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Flying Ten Airport’s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48" r="384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357191"/>
            <a:ext cx="10515600" cy="1485899"/>
          </a:xfrm>
        </p:spPr>
        <p:txBody>
          <a:bodyPr/>
          <a:lstStyle/>
          <a:p>
            <a:r>
              <a:rPr lang="en-US"/>
              <a:t>TOTAL Flying Ten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$53</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$94</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$178</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Thousand</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1</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3268" t="-217" r="46970" b="2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a:t>Add map by airport</a:t>
            </a:r>
          </a:p>
        </p:txBody>
      </p:sp>
      <p:pic>
        <p:nvPicPr>
          <p:cNvPr id="2" name="0J8">
            <a:hlinkClick r:id="" action="ppaction://media"/>
            <a:extLst>
              <a:ext uri="{FF2B5EF4-FFF2-40B4-BE49-F238E27FC236}">
                <a16:creationId xmlns:a16="http://schemas.microsoft.com/office/drawing/2014/main" id="{ECDB3A25-7EB8-4E6E-811A-56D5AB3C181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6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177838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7809272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9119160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3753470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449838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rotWithShape="1">
          <a:blip r:embed="rId3">
            <a:extLst>
              <a:ext uri="{28A0092B-C50C-407E-A947-70E740481C1C}">
                <a14:useLocalDpi xmlns:a14="http://schemas.microsoft.com/office/drawing/2010/main" val="0"/>
              </a:ext>
            </a:extLst>
          </a:blip>
          <a:srcRect l="16682" t="1495" r="185" b="-149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$8.1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$10.8</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$23.9</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137,569</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-apple-system</vt:lpstr>
      <vt:lpstr>Arial</vt:lpstr>
      <vt:lpstr>Calibri</vt:lpstr>
      <vt:lpstr>Trebuchet MS</vt:lpstr>
      <vt:lpstr>Office Theme</vt:lpstr>
      <vt:lpstr>Flying Ten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Flying Ten Airport’s Total Economic Impact</vt:lpstr>
      <vt:lpstr>On-Airport Impacts</vt:lpstr>
      <vt:lpstr>Visitor Spending Impacts (Off-Airport)</vt:lpstr>
      <vt:lpstr>Airport Economic Impact Results</vt:lpstr>
      <vt:lpstr>TOTAL Flying Ten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2022-12-07T20:38:52Z</dcterms:modified>
</cp:coreProperties>
</file>