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645B8F-DC8A-4387-BD6A-3634624C6E9C}" v="1" dt="2022-12-07T21:15:22.5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973" autoAdjust="0"/>
  </p:normalViewPr>
  <p:slideViewPr>
    <p:cSldViewPr snapToGrid="0">
      <p:cViewPr varScale="1">
        <p:scale>
          <a:sx n="82" d="100"/>
          <a:sy n="82" d="100"/>
        </p:scale>
        <p:origin x="1599"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4E08F972-F69D-4ED8-8AB4-DCD9E9319E97}"/>
    <pc:docChg chg="undo custSel addSld delSld modSld">
      <pc:chgData name="Cicone, Laura" userId="d60addc7-6562-4f44-a0de-68d71e52773b" providerId="ADAL" clId="{4E08F972-F69D-4ED8-8AB4-DCD9E9319E97}" dt="2022-11-15T20:43:03.681" v="30" actId="47"/>
      <pc:docMkLst>
        <pc:docMk/>
      </pc:docMkLst>
      <pc:sldChg chg="modNotesTx">
        <pc:chgData name="Cicone, Laura" userId="d60addc7-6562-4f44-a0de-68d71e52773b" providerId="ADAL" clId="{4E08F972-F69D-4ED8-8AB4-DCD9E9319E97}" dt="2022-10-31T13:04:46.801" v="12" actId="20577"/>
        <pc:sldMkLst>
          <pc:docMk/>
          <pc:sldMk cId="1711352330" sldId="256"/>
        </pc:sldMkLst>
      </pc:sldChg>
      <pc:sldChg chg="del">
        <pc:chgData name="Cicone, Laura" userId="d60addc7-6562-4f44-a0de-68d71e52773b" providerId="ADAL" clId="{4E08F972-F69D-4ED8-8AB4-DCD9E9319E97}" dt="2022-10-25T16:32:06.705" v="1" actId="47"/>
        <pc:sldMkLst>
          <pc:docMk/>
          <pc:sldMk cId="4081035233" sldId="259"/>
        </pc:sldMkLst>
      </pc:sldChg>
      <pc:sldChg chg="del">
        <pc:chgData name="Cicone, Laura" userId="d60addc7-6562-4f44-a0de-68d71e52773b" providerId="ADAL" clId="{4E08F972-F69D-4ED8-8AB4-DCD9E9319E97}" dt="2022-11-15T20:43:03.681" v="30" actId="47"/>
        <pc:sldMkLst>
          <pc:docMk/>
          <pc:sldMk cId="3476258832" sldId="266"/>
        </pc:sldMkLst>
      </pc:sldChg>
      <pc:sldChg chg="addSp delSp modSp mod modAnim modNotesTx">
        <pc:chgData name="Cicone, Laura" userId="d60addc7-6562-4f44-a0de-68d71e52773b" providerId="ADAL" clId="{4E08F972-F69D-4ED8-8AB4-DCD9E9319E97}" dt="2022-11-15T20:42:41.622" v="28"/>
        <pc:sldMkLst>
          <pc:docMk/>
          <pc:sldMk cId="3380238284" sldId="273"/>
        </pc:sldMkLst>
        <pc:spChg chg="add del mod">
          <ac:chgData name="Cicone, Laura" userId="d60addc7-6562-4f44-a0de-68d71e52773b" providerId="ADAL" clId="{4E08F972-F69D-4ED8-8AB4-DCD9E9319E97}" dt="2022-10-31T13:05:01.650" v="16" actId="478"/>
          <ac:spMkLst>
            <pc:docMk/>
            <pc:sldMk cId="3380238284" sldId="273"/>
            <ac:spMk id="3" creationId="{C6CE1FA8-C72F-4FE8-AC61-B126B7A17DA4}"/>
          </ac:spMkLst>
        </pc:spChg>
        <pc:spChg chg="del">
          <ac:chgData name="Cicone, Laura" userId="d60addc7-6562-4f44-a0de-68d71e52773b" providerId="ADAL" clId="{4E08F972-F69D-4ED8-8AB4-DCD9E9319E97}" dt="2022-10-31T13:04:55.758" v="14" actId="478"/>
          <ac:spMkLst>
            <pc:docMk/>
            <pc:sldMk cId="3380238284" sldId="273"/>
            <ac:spMk id="4" creationId="{A3560EF0-DF41-40A6-889B-45B12E8526AE}"/>
          </ac:spMkLst>
        </pc:spChg>
        <pc:spChg chg="del">
          <ac:chgData name="Cicone, Laura" userId="d60addc7-6562-4f44-a0de-68d71e52773b" providerId="ADAL" clId="{4E08F972-F69D-4ED8-8AB4-DCD9E9319E97}" dt="2022-10-31T13:04:52.647" v="13" actId="478"/>
          <ac:spMkLst>
            <pc:docMk/>
            <pc:sldMk cId="3380238284" sldId="273"/>
            <ac:spMk id="5" creationId="{586496FA-FBA1-4991-B52E-BEE6274D1B8E}"/>
          </ac:spMkLst>
        </pc:spChg>
        <pc:spChg chg="add del mod">
          <ac:chgData name="Cicone, Laura" userId="d60addc7-6562-4f44-a0de-68d71e52773b" providerId="ADAL" clId="{4E08F972-F69D-4ED8-8AB4-DCD9E9319E97}" dt="2022-10-31T13:04:59.778" v="15" actId="478"/>
          <ac:spMkLst>
            <pc:docMk/>
            <pc:sldMk cId="3380238284" sldId="273"/>
            <ac:spMk id="7" creationId="{7EB79AD8-0C30-4DE7-A5A2-063F6033A9EA}"/>
          </ac:spMkLst>
        </pc:spChg>
        <pc:picChg chg="add mod">
          <ac:chgData name="Cicone, Laura" userId="d60addc7-6562-4f44-a0de-68d71e52773b" providerId="ADAL" clId="{4E08F972-F69D-4ED8-8AB4-DCD9E9319E97}" dt="2022-10-31T13:05:08.296" v="18" actId="1076"/>
          <ac:picMkLst>
            <pc:docMk/>
            <pc:sldMk cId="3380238284" sldId="273"/>
            <ac:picMk id="8" creationId="{1F27189D-F02E-436B-880C-CE44B272ABD4}"/>
          </ac:picMkLst>
        </pc:picChg>
      </pc:sldChg>
      <pc:sldChg chg="del">
        <pc:chgData name="Cicone, Laura" userId="d60addc7-6562-4f44-a0de-68d71e52773b" providerId="ADAL" clId="{4E08F972-F69D-4ED8-8AB4-DCD9E9319E97}" dt="2022-11-15T20:43:03.681" v="30" actId="47"/>
        <pc:sldMkLst>
          <pc:docMk/>
          <pc:sldMk cId="1102559366" sldId="274"/>
        </pc:sldMkLst>
      </pc:sldChg>
      <pc:sldChg chg="del">
        <pc:chgData name="Cicone, Laura" userId="d60addc7-6562-4f44-a0de-68d71e52773b" providerId="ADAL" clId="{4E08F972-F69D-4ED8-8AB4-DCD9E9319E97}" dt="2022-11-15T20:42:18.240" v="24" actId="47"/>
        <pc:sldMkLst>
          <pc:docMk/>
          <pc:sldMk cId="3393598430" sldId="286"/>
        </pc:sldMkLst>
      </pc:sldChg>
      <pc:sldChg chg="del">
        <pc:chgData name="Cicone, Laura" userId="d60addc7-6562-4f44-a0de-68d71e52773b" providerId="ADAL" clId="{4E08F972-F69D-4ED8-8AB4-DCD9E9319E97}" dt="2022-11-15T20:43:03.681" v="30" actId="47"/>
        <pc:sldMkLst>
          <pc:docMk/>
          <pc:sldMk cId="232077404" sldId="288"/>
        </pc:sldMkLst>
      </pc:sldChg>
      <pc:sldChg chg="del">
        <pc:chgData name="Cicone, Laura" userId="d60addc7-6562-4f44-a0de-68d71e52773b" providerId="ADAL" clId="{4E08F972-F69D-4ED8-8AB4-DCD9E9319E97}" dt="2022-11-15T20:43:03.681" v="30" actId="47"/>
        <pc:sldMkLst>
          <pc:docMk/>
          <pc:sldMk cId="536406714" sldId="289"/>
        </pc:sldMkLst>
      </pc:sldChg>
      <pc:sldChg chg="del">
        <pc:chgData name="Cicone, Laura" userId="d60addc7-6562-4f44-a0de-68d71e52773b" providerId="ADAL" clId="{4E08F972-F69D-4ED8-8AB4-DCD9E9319E97}" dt="2022-11-15T20:42:51.460" v="29" actId="47"/>
        <pc:sldMkLst>
          <pc:docMk/>
          <pc:sldMk cId="291782386" sldId="301"/>
        </pc:sldMkLst>
      </pc:sldChg>
      <pc:sldChg chg="add del">
        <pc:chgData name="Cicone, Laura" userId="d60addc7-6562-4f44-a0de-68d71e52773b" providerId="ADAL" clId="{4E08F972-F69D-4ED8-8AB4-DCD9E9319E97}" dt="2022-11-15T20:42:08.029" v="23" actId="47"/>
        <pc:sldMkLst>
          <pc:docMk/>
          <pc:sldMk cId="1875973025" sldId="304"/>
        </pc:sldMkLst>
      </pc:sldChg>
      <pc:sldChg chg="add">
        <pc:chgData name="Cicone, Laura" userId="d60addc7-6562-4f44-a0de-68d71e52773b" providerId="ADAL" clId="{4E08F972-F69D-4ED8-8AB4-DCD9E9319E97}" dt="2022-10-25T16:32:02.249" v="0"/>
        <pc:sldMkLst>
          <pc:docMk/>
          <pc:sldMk cId="3454618314" sldId="306"/>
        </pc:sldMkLst>
      </pc:sldChg>
      <pc:sldChg chg="del">
        <pc:chgData name="Cicone, Laura" userId="d60addc7-6562-4f44-a0de-68d71e52773b" providerId="ADAL" clId="{4E08F972-F69D-4ED8-8AB4-DCD9E9319E97}" dt="2022-11-15T20:41:56.940" v="22"/>
        <pc:sldMkLst>
          <pc:docMk/>
          <pc:sldMk cId="2125783122" sldId="307"/>
        </pc:sldMkLst>
      </pc:sldChg>
      <pc:sldChg chg="modNotesTx">
        <pc:chgData name="Cicone, Laura" userId="d60addc7-6562-4f44-a0de-68d71e52773b" providerId="ADAL" clId="{4E08F972-F69D-4ED8-8AB4-DCD9E9319E97}" dt="2022-11-15T20:42:26.172" v="26" actId="20577"/>
        <pc:sldMkLst>
          <pc:docMk/>
          <pc:sldMk cId="3112634097" sldId="308"/>
        </pc:sldMkLst>
      </pc:sldChg>
    </pc:docChg>
  </pc:docChgLst>
  <pc:docChgLst>
    <pc:chgData name="Robinson, Jennifer" userId="565b6b42-ad9f-4b87-991b-4061de8dfafc" providerId="ADAL" clId="{2E2F4DCF-E6E4-4FD9-B1D6-92A2F5FA1ADB}"/>
    <pc:docChg chg="modSld">
      <pc:chgData name="Robinson, Jennifer" userId="565b6b42-ad9f-4b87-991b-4061de8dfafc" providerId="ADAL" clId="{2E2F4DCF-E6E4-4FD9-B1D6-92A2F5FA1ADB}" dt="2022-11-08T21:48:29.248" v="3" actId="255"/>
      <pc:docMkLst>
        <pc:docMk/>
      </pc:docMkLst>
      <pc:sldChg chg="modSp mod">
        <pc:chgData name="Robinson, Jennifer" userId="565b6b42-ad9f-4b87-991b-4061de8dfafc" providerId="ADAL" clId="{2E2F4DCF-E6E4-4FD9-B1D6-92A2F5FA1ADB}" dt="2022-11-08T21:48:22.065" v="2" actId="255"/>
        <pc:sldMkLst>
          <pc:docMk/>
          <pc:sldMk cId="1102559366" sldId="274"/>
        </pc:sldMkLst>
        <pc:spChg chg="mod">
          <ac:chgData name="Robinson, Jennifer" userId="565b6b42-ad9f-4b87-991b-4061de8dfafc" providerId="ADAL" clId="{2E2F4DCF-E6E4-4FD9-B1D6-92A2F5FA1ADB}" dt="2022-11-08T21:48:22.065" v="2" actId="255"/>
          <ac:spMkLst>
            <pc:docMk/>
            <pc:sldMk cId="1102559366" sldId="274"/>
            <ac:spMk id="44" creationId="{E46410AA-9335-4C3E-AEEE-43614C70E64D}"/>
          </ac:spMkLst>
        </pc:spChg>
      </pc:sldChg>
      <pc:sldChg chg="modSp mod">
        <pc:chgData name="Robinson, Jennifer" userId="565b6b42-ad9f-4b87-991b-4061de8dfafc" providerId="ADAL" clId="{2E2F4DCF-E6E4-4FD9-B1D6-92A2F5FA1ADB}" dt="2022-11-08T21:48:29.248" v="3" actId="255"/>
        <pc:sldMkLst>
          <pc:docMk/>
          <pc:sldMk cId="3015444443" sldId="277"/>
        </pc:sldMkLst>
        <pc:spChg chg="mod">
          <ac:chgData name="Robinson, Jennifer" userId="565b6b42-ad9f-4b87-991b-4061de8dfafc" providerId="ADAL" clId="{2E2F4DCF-E6E4-4FD9-B1D6-92A2F5FA1ADB}" dt="2022-11-08T21:48:29.248" v="3" actId="255"/>
          <ac:spMkLst>
            <pc:docMk/>
            <pc:sldMk cId="3015444443" sldId="277"/>
            <ac:spMk id="34" creationId="{49BEB672-5087-49D5-925B-410D7FCB2E0D}"/>
          </ac:spMkLst>
        </pc:spChg>
      </pc:sldChg>
      <pc:sldChg chg="modSp mod">
        <pc:chgData name="Robinson, Jennifer" userId="565b6b42-ad9f-4b87-991b-4061de8dfafc" providerId="ADAL" clId="{2E2F4DCF-E6E4-4FD9-B1D6-92A2F5FA1ADB}" dt="2022-11-08T21:48:05.504" v="1" actId="20577"/>
        <pc:sldMkLst>
          <pc:docMk/>
          <pc:sldMk cId="1002511331" sldId="302"/>
        </pc:sldMkLst>
        <pc:spChg chg="mod">
          <ac:chgData name="Robinson, Jennifer" userId="565b6b42-ad9f-4b87-991b-4061de8dfafc" providerId="ADAL" clId="{2E2F4DCF-E6E4-4FD9-B1D6-92A2F5FA1ADB}" dt="2022-11-08T21:48:05.504" v="1" actId="20577"/>
          <ac:spMkLst>
            <pc:docMk/>
            <pc:sldMk cId="1002511331" sldId="302"/>
            <ac:spMk id="4" creationId="{46BE5F69-E9BC-41C7-BF6B-EB4B224032B2}"/>
          </ac:spMkLst>
        </pc:spChg>
      </pc:sldChg>
    </pc:docChg>
  </pc:docChgLst>
  <pc:docChgLst>
    <pc:chgData name="Sheth, Rohan" userId="0b6da9f0-4e13-4f6a-80ee-55c9a7700dcb" providerId="ADAL" clId="{35645B8F-DC8A-4387-BD6A-3634624C6E9C}"/>
    <pc:docChg chg="custSel modSld">
      <pc:chgData name="Sheth, Rohan" userId="0b6da9f0-4e13-4f6a-80ee-55c9a7700dcb" providerId="ADAL" clId="{35645B8F-DC8A-4387-BD6A-3634624C6E9C}" dt="2022-12-07T21:15:22.567" v="27"/>
      <pc:docMkLst>
        <pc:docMk/>
      </pc:docMkLst>
      <pc:sldChg chg="modNotesTx">
        <pc:chgData name="Sheth, Rohan" userId="0b6da9f0-4e13-4f6a-80ee-55c9a7700dcb" providerId="ADAL" clId="{35645B8F-DC8A-4387-BD6A-3634624C6E9C}" dt="2022-10-31T17:33:15.055" v="0" actId="6549"/>
        <pc:sldMkLst>
          <pc:docMk/>
          <pc:sldMk cId="3380238284" sldId="273"/>
        </pc:sldMkLst>
      </pc:sldChg>
      <pc:sldChg chg="modNotesTx">
        <pc:chgData name="Sheth, Rohan" userId="0b6da9f0-4e13-4f6a-80ee-55c9a7700dcb" providerId="ADAL" clId="{35645B8F-DC8A-4387-BD6A-3634624C6E9C}" dt="2022-11-07T20:13:15.283" v="24" actId="20577"/>
        <pc:sldMkLst>
          <pc:docMk/>
          <pc:sldMk cId="65851916" sldId="278"/>
        </pc:sldMkLst>
      </pc:sldChg>
      <pc:sldChg chg="addSp delSp modSp mod">
        <pc:chgData name="Sheth, Rohan" userId="0b6da9f0-4e13-4f6a-80ee-55c9a7700dcb" providerId="ADAL" clId="{35645B8F-DC8A-4387-BD6A-3634624C6E9C}" dt="2022-12-07T21:15:22.567" v="27"/>
        <pc:sldMkLst>
          <pc:docMk/>
          <pc:sldMk cId="3454618314" sldId="306"/>
        </pc:sldMkLst>
        <pc:picChg chg="del">
          <ac:chgData name="Sheth, Rohan" userId="0b6da9f0-4e13-4f6a-80ee-55c9a7700dcb" providerId="ADAL" clId="{35645B8F-DC8A-4387-BD6A-3634624C6E9C}" dt="2022-12-07T21:15:22.212" v="26" actId="478"/>
          <ac:picMkLst>
            <pc:docMk/>
            <pc:sldMk cId="3454618314" sldId="306"/>
            <ac:picMk id="3" creationId="{D82025A8-C9E6-4796-9C09-8C2D1EE75679}"/>
          </ac:picMkLst>
        </pc:picChg>
        <pc:picChg chg="add mod">
          <ac:chgData name="Sheth, Rohan" userId="0b6da9f0-4e13-4f6a-80ee-55c9a7700dcb" providerId="ADAL" clId="{35645B8F-DC8A-4387-BD6A-3634624C6E9C}" dt="2022-12-07T21:15:22.567" v="27"/>
          <ac:picMkLst>
            <pc:docMk/>
            <pc:sldMk cId="3454618314" sldId="306"/>
            <ac:picMk id="11" creationId="{8ADE2812-D961-4C71-B72D-D127C19739F3}"/>
          </ac:picMkLst>
        </pc:picChg>
      </pc:sldChg>
      <pc:sldChg chg="modNotesTx">
        <pc:chgData name="Sheth, Rohan" userId="0b6da9f0-4e13-4f6a-80ee-55c9a7700dcb" providerId="ADAL" clId="{35645B8F-DC8A-4387-BD6A-3634624C6E9C}" dt="2022-11-16T22:40:01.817" v="25"/>
        <pc:sldMkLst>
          <pc:docMk/>
          <pc:sldMk cId="1639643723" sldId="311"/>
        </pc:sldMkLst>
      </pc:sldChg>
    </pc:docChg>
  </pc:docChgLst>
  <pc:docChgLst>
    <pc:chgData name="Costner, Bayley" userId="2a58abfe-bf9e-4cc1-9dde-744d7a979601" providerId="ADAL" clId="{C9D9670B-563F-4498-B204-A74048CD00B4}"/>
    <pc:docChg chg="delSld modSld">
      <pc:chgData name="Costner, Bayley" userId="2a58abfe-bf9e-4cc1-9dde-744d7a979601" providerId="ADAL" clId="{C9D9670B-563F-4498-B204-A74048CD00B4}" dt="2022-10-19T19:50:06.505" v="168" actId="14826"/>
      <pc:docMkLst>
        <pc:docMk/>
      </pc:docMkLst>
      <pc:sldChg chg="modSp">
        <pc:chgData name="Costner, Bayley" userId="2a58abfe-bf9e-4cc1-9dde-744d7a979601" providerId="ADAL" clId="{C9D9670B-563F-4498-B204-A74048CD00B4}" dt="2022-10-19T19:46:50.395" v="0"/>
        <pc:sldMkLst>
          <pc:docMk/>
          <pc:sldMk cId="1711352330" sldId="256"/>
        </pc:sldMkLst>
        <pc:spChg chg="mod">
          <ac:chgData name="Costner, Bayley" userId="2a58abfe-bf9e-4cc1-9dde-744d7a979601" providerId="ADAL" clId="{C9D9670B-563F-4498-B204-A74048CD00B4}" dt="2022-10-19T19:46:50.395" v="0"/>
          <ac:spMkLst>
            <pc:docMk/>
            <pc:sldMk cId="1711352330" sldId="256"/>
            <ac:spMk id="3" creationId="{931932A1-7454-4B78-B394-3713697727FA}"/>
          </ac:spMkLst>
        </pc:spChg>
      </pc:sldChg>
      <pc:sldChg chg="modNotes modNotesTx">
        <pc:chgData name="Costner, Bayley" userId="2a58abfe-bf9e-4cc1-9dde-744d7a979601" providerId="ADAL" clId="{C9D9670B-563F-4498-B204-A74048CD00B4}" dt="2022-10-19T19:46:56.631" v="12" actId="20577"/>
        <pc:sldMkLst>
          <pc:docMk/>
          <pc:sldMk cId="412258708" sldId="270"/>
        </pc:sldMkLst>
      </pc:sldChg>
      <pc:sldChg chg="modSp modNotes">
        <pc:chgData name="Costner, Bayley" userId="2a58abfe-bf9e-4cc1-9dde-744d7a979601" providerId="ADAL" clId="{C9D9670B-563F-4498-B204-A74048CD00B4}" dt="2022-10-19T19:46:50.395" v="0"/>
        <pc:sldMkLst>
          <pc:docMk/>
          <pc:sldMk cId="3380238284" sldId="273"/>
        </pc:sldMkLst>
        <pc:spChg chg="mod">
          <ac:chgData name="Costner, Bayley" userId="2a58abfe-bf9e-4cc1-9dde-744d7a979601" providerId="ADAL" clId="{C9D9670B-563F-4498-B204-A74048CD00B4}" dt="2022-10-19T19:46:50.395" v="0"/>
          <ac:spMkLst>
            <pc:docMk/>
            <pc:sldMk cId="3380238284" sldId="273"/>
            <ac:spMk id="4" creationId="{A3560EF0-DF41-40A6-889B-45B12E8526AE}"/>
          </ac:spMkLst>
        </pc:spChg>
      </pc:sldChg>
      <pc:sldChg chg="modSp">
        <pc:chgData name="Costner, Bayley" userId="2a58abfe-bf9e-4cc1-9dde-744d7a979601" providerId="ADAL" clId="{C9D9670B-563F-4498-B204-A74048CD00B4}" dt="2022-10-19T19:50:06.505" v="168" actId="14826"/>
        <pc:sldMkLst>
          <pc:docMk/>
          <pc:sldMk cId="3015444443" sldId="277"/>
        </pc:sldMkLst>
        <pc:picChg chg="mod">
          <ac:chgData name="Costner, Bayley" userId="2a58abfe-bf9e-4cc1-9dde-744d7a979601" providerId="ADAL" clId="{C9D9670B-563F-4498-B204-A74048CD00B4}" dt="2022-10-19T19:50:06.505" v="168" actId="14826"/>
          <ac:picMkLst>
            <pc:docMk/>
            <pc:sldMk cId="3015444443" sldId="277"/>
            <ac:picMk id="43" creationId="{DD6EEEF3-D319-415F-909E-729107BBC107}"/>
          </ac:picMkLst>
        </pc:picChg>
      </pc:sldChg>
      <pc:sldChg chg="modSp mod modNotes modNotesTx">
        <pc:chgData name="Costner, Bayley" userId="2a58abfe-bf9e-4cc1-9dde-744d7a979601" providerId="ADAL" clId="{C9D9670B-563F-4498-B204-A74048CD00B4}" dt="2022-10-19T19:49:50.784" v="167" actId="14826"/>
        <pc:sldMkLst>
          <pc:docMk/>
          <pc:sldMk cId="65851916" sldId="278"/>
        </pc:sldMkLst>
        <pc:spChg chg="mod">
          <ac:chgData name="Costner, Bayley" userId="2a58abfe-bf9e-4cc1-9dde-744d7a979601" providerId="ADAL" clId="{C9D9670B-563F-4498-B204-A74048CD00B4}" dt="2022-10-19T19:46:50.395" v="0"/>
          <ac:spMkLst>
            <pc:docMk/>
            <pc:sldMk cId="65851916" sldId="278"/>
            <ac:spMk id="4" creationId="{46BE5F69-E9BC-41C7-BF6B-EB4B224032B2}"/>
          </ac:spMkLst>
        </pc:spChg>
        <pc:spChg chg="mod">
          <ac:chgData name="Costner, Bayley" userId="2a58abfe-bf9e-4cc1-9dde-744d7a979601" providerId="ADAL" clId="{C9D9670B-563F-4498-B204-A74048CD00B4}" dt="2022-10-19T19:47:11.890" v="20" actId="20577"/>
          <ac:spMkLst>
            <pc:docMk/>
            <pc:sldMk cId="65851916" sldId="278"/>
            <ac:spMk id="27" creationId="{1CF04D93-3E9C-4C93-BD11-1AB334ECA8EC}"/>
          </ac:spMkLst>
        </pc:spChg>
        <pc:spChg chg="mod">
          <ac:chgData name="Costner, Bayley" userId="2a58abfe-bf9e-4cc1-9dde-744d7a979601" providerId="ADAL" clId="{C9D9670B-563F-4498-B204-A74048CD00B4}" dt="2022-10-19T19:47:15.081" v="24" actId="20577"/>
          <ac:spMkLst>
            <pc:docMk/>
            <pc:sldMk cId="65851916" sldId="278"/>
            <ac:spMk id="28" creationId="{4A74CDCB-94E0-4602-A364-BEBAB933C949}"/>
          </ac:spMkLst>
        </pc:spChg>
        <pc:spChg chg="mod">
          <ac:chgData name="Costner, Bayley" userId="2a58abfe-bf9e-4cc1-9dde-744d7a979601" providerId="ADAL" clId="{C9D9670B-563F-4498-B204-A74048CD00B4}" dt="2022-10-19T19:47:18.370" v="28" actId="20577"/>
          <ac:spMkLst>
            <pc:docMk/>
            <pc:sldMk cId="65851916" sldId="278"/>
            <ac:spMk id="29" creationId="{C1505505-BB78-40E3-B8B6-4C8BE22EB53C}"/>
          </ac:spMkLst>
        </pc:spChg>
        <pc:spChg chg="mod">
          <ac:chgData name="Costner, Bayley" userId="2a58abfe-bf9e-4cc1-9dde-744d7a979601" providerId="ADAL" clId="{C9D9670B-563F-4498-B204-A74048CD00B4}" dt="2022-10-19T19:47:08.604" v="16" actId="20577"/>
          <ac:spMkLst>
            <pc:docMk/>
            <pc:sldMk cId="65851916" sldId="278"/>
            <ac:spMk id="34" creationId="{37703234-D993-4C43-91A3-E55AA7BD1D32}"/>
          </ac:spMkLst>
        </pc:spChg>
        <pc:picChg chg="mod">
          <ac:chgData name="Costner, Bayley" userId="2a58abfe-bf9e-4cc1-9dde-744d7a979601" providerId="ADAL" clId="{C9D9670B-563F-4498-B204-A74048CD00B4}" dt="2022-10-19T19:49:20.124" v="165" actId="14826"/>
          <ac:picMkLst>
            <pc:docMk/>
            <pc:sldMk cId="65851916" sldId="278"/>
            <ac:picMk id="23" creationId="{AE1DD9CA-8F8E-43F8-AB52-DC6B3C9FD08B}"/>
          </ac:picMkLst>
        </pc:picChg>
        <pc:picChg chg="mod">
          <ac:chgData name="Costner, Bayley" userId="2a58abfe-bf9e-4cc1-9dde-744d7a979601" providerId="ADAL" clId="{C9D9670B-563F-4498-B204-A74048CD00B4}" dt="2022-10-19T19:49:50.784" v="167" actId="14826"/>
          <ac:picMkLst>
            <pc:docMk/>
            <pc:sldMk cId="65851916" sldId="278"/>
            <ac:picMk id="25" creationId="{7133D1E7-FA07-44D0-9EB0-EA49F78B8931}"/>
          </ac:picMkLst>
        </pc:picChg>
      </pc:sldChg>
      <pc:sldChg chg="modNotes">
        <pc:chgData name="Costner, Bayley" userId="2a58abfe-bf9e-4cc1-9dde-744d7a979601" providerId="ADAL" clId="{C9D9670B-563F-4498-B204-A74048CD00B4}" dt="2022-10-19T19:46:50.395" v="0"/>
        <pc:sldMkLst>
          <pc:docMk/>
          <pc:sldMk cId="3393598430" sldId="286"/>
        </pc:sldMkLst>
      </pc:sldChg>
      <pc:sldChg chg="del">
        <pc:chgData name="Costner, Bayley" userId="2a58abfe-bf9e-4cc1-9dde-744d7a979601" providerId="ADAL" clId="{C9D9670B-563F-4498-B204-A74048CD00B4}" dt="2022-10-19T19:47:02.739" v="13" actId="2696"/>
        <pc:sldMkLst>
          <pc:docMk/>
          <pc:sldMk cId="848908219" sldId="295"/>
        </pc:sldMkLst>
      </pc:sldChg>
      <pc:sldChg chg="del">
        <pc:chgData name="Costner, Bayley" userId="2a58abfe-bf9e-4cc1-9dde-744d7a979601" providerId="ADAL" clId="{C9D9670B-563F-4498-B204-A74048CD00B4}" dt="2022-10-19T19:47:02.739" v="13" actId="2696"/>
        <pc:sldMkLst>
          <pc:docMk/>
          <pc:sldMk cId="2857163895" sldId="296"/>
        </pc:sldMkLst>
      </pc:sldChg>
      <pc:sldChg chg="del">
        <pc:chgData name="Costner, Bayley" userId="2a58abfe-bf9e-4cc1-9dde-744d7a979601" providerId="ADAL" clId="{C9D9670B-563F-4498-B204-A74048CD00B4}" dt="2022-10-19T19:47:02.739" v="13" actId="2696"/>
        <pc:sldMkLst>
          <pc:docMk/>
          <pc:sldMk cId="2730844521" sldId="297"/>
        </pc:sldMkLst>
      </pc:sldChg>
      <pc:sldChg chg="del">
        <pc:chgData name="Costner, Bayley" userId="2a58abfe-bf9e-4cc1-9dde-744d7a979601" providerId="ADAL" clId="{C9D9670B-563F-4498-B204-A74048CD00B4}" dt="2022-10-19T19:47:02.739" v="13" actId="2696"/>
        <pc:sldMkLst>
          <pc:docMk/>
          <pc:sldMk cId="1909763988" sldId="298"/>
        </pc:sldMkLst>
      </pc:sldChg>
      <pc:sldChg chg="del">
        <pc:chgData name="Costner, Bayley" userId="2a58abfe-bf9e-4cc1-9dde-744d7a979601" providerId="ADAL" clId="{C9D9670B-563F-4498-B204-A74048CD00B4}" dt="2022-10-19T19:47:02.739" v="13" actId="2696"/>
        <pc:sldMkLst>
          <pc:docMk/>
          <pc:sldMk cId="3656542971" sldId="299"/>
        </pc:sldMkLst>
      </pc:sldChg>
      <pc:sldChg chg="del">
        <pc:chgData name="Costner, Bayley" userId="2a58abfe-bf9e-4cc1-9dde-744d7a979601" providerId="ADAL" clId="{C9D9670B-563F-4498-B204-A74048CD00B4}" dt="2022-10-19T19:47:02.739" v="13" actId="2696"/>
        <pc:sldMkLst>
          <pc:docMk/>
          <pc:sldMk cId="1174635175" sldId="300"/>
        </pc:sldMkLst>
      </pc:sldChg>
      <pc:sldChg chg="modSp">
        <pc:chgData name="Costner, Bayley" userId="2a58abfe-bf9e-4cc1-9dde-744d7a979601" providerId="ADAL" clId="{C9D9670B-563F-4498-B204-A74048CD00B4}" dt="2022-10-19T19:46:50.395" v="0"/>
        <pc:sldMkLst>
          <pc:docMk/>
          <pc:sldMk cId="1002511331" sldId="302"/>
        </pc:sldMkLst>
        <pc:spChg chg="mod">
          <ac:chgData name="Costner, Bayley" userId="2a58abfe-bf9e-4cc1-9dde-744d7a979601" providerId="ADAL" clId="{C9D9670B-563F-4498-B204-A74048CD00B4}" dt="2022-10-19T19:46:50.395" v="0"/>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Lake Wales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Lake Wales Municipal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Lake Wales Municipal Airport created 258 jobs earning $15.3 million in payroll, contributed $22.2 million in value added, and generated a total economic impact (output) of $39.7 million.</a:t>
            </a:r>
          </a:p>
          <a:p>
            <a:endParaRPr lang="en-US" dirty="0"/>
          </a:p>
          <a:p>
            <a:r>
              <a:rPr lang="en-US" dirty="0"/>
              <a:t>This includes direct impacts of 133 jobs earning $8.6 million in payroll, contributing $10.9 million in value added, and generating a total economic impact (output) of $18.6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125 jobs earning $</a:t>
            </a:r>
            <a:r>
              <a:rPr lang="en-US"/>
              <a:t>6.7 million </a:t>
            </a:r>
            <a:r>
              <a:rPr lang="en-US" dirty="0"/>
              <a:t>in payroll, contributing $</a:t>
            </a:r>
            <a:r>
              <a:rPr lang="en-US"/>
              <a:t>11.3 million </a:t>
            </a:r>
            <a:r>
              <a:rPr lang="en-US" dirty="0"/>
              <a:t>in value added, and generating a total economic impact (output) of $</a:t>
            </a:r>
            <a:r>
              <a:rPr lang="en-US"/>
              <a:t>21.1 million.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Lake Wales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Lake Wales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ADE2812-D961-4C71-B72D-D127C19739F3}"/>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454618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00468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112634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Lake Wales Municipal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Lake Wales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$15.3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$22.2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$39.7</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258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07">
            <a:hlinkClick r:id="" action="ppaction://media"/>
            <a:extLst>
              <a:ext uri="{FF2B5EF4-FFF2-40B4-BE49-F238E27FC236}">
                <a16:creationId xmlns:a16="http://schemas.microsoft.com/office/drawing/2014/main" id="{1F27189D-F02E-436B-880C-CE44B272ABD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9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359202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2439502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6396437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8362279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68192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182,369</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Lake Wales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Lake Wales Municipal Airport’s Total Economic Impact</vt:lpstr>
      <vt:lpstr>On-Airport Impacts</vt:lpstr>
      <vt:lpstr>Visitor Spending Impacts (Off-Airport)</vt:lpstr>
      <vt:lpstr>Airport Economic Impact Results</vt:lpstr>
      <vt:lpstr>TOTAL Lake Wales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2022-12-07T21:15:24Z</dcterms:modified>
</cp:coreProperties>
</file>