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E1205E-B0F7-488C-A8BB-E312A4DC53C9}" v="1" dt="2022-12-07T20:58:08.7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rby, Zach" userId="30320faa-25f1-4224-bab9-a848c46bfa25" providerId="ADAL" clId="{ED1F2A17-313F-4AD8-A955-1B4D7AF0C871}"/>
    <pc:docChg chg="custSel modSld">
      <pc:chgData name="Morby, Zach" userId="30320faa-25f1-4224-bab9-a848c46bfa25" providerId="ADAL" clId="{ED1F2A17-313F-4AD8-A955-1B4D7AF0C871}" dt="2022-10-28T12:48:39.655" v="7" actId="20577"/>
      <pc:docMkLst>
        <pc:docMk/>
      </pc:docMkLst>
      <pc:sldChg chg="modNotesTx">
        <pc:chgData name="Morby, Zach" userId="30320faa-25f1-4224-bab9-a848c46bfa25" providerId="ADAL" clId="{ED1F2A17-313F-4AD8-A955-1B4D7AF0C871}" dt="2022-10-28T12:48:00.804" v="0"/>
        <pc:sldMkLst>
          <pc:docMk/>
          <pc:sldMk cId="1711352330" sldId="256"/>
        </pc:sldMkLst>
      </pc:sldChg>
      <pc:sldChg chg="addSp delSp modSp mod modAnim modNotesTx">
        <pc:chgData name="Morby, Zach" userId="30320faa-25f1-4224-bab9-a848c46bfa25" providerId="ADAL" clId="{ED1F2A17-313F-4AD8-A955-1B4D7AF0C871}" dt="2022-10-28T12:48:39.655" v="7" actId="20577"/>
        <pc:sldMkLst>
          <pc:docMk/>
          <pc:sldMk cId="3380238284" sldId="273"/>
        </pc:sldMkLst>
        <pc:spChg chg="add del mod">
          <ac:chgData name="Morby, Zach" userId="30320faa-25f1-4224-bab9-a848c46bfa25" providerId="ADAL" clId="{ED1F2A17-313F-4AD8-A955-1B4D7AF0C871}" dt="2022-10-28T12:48:08.991" v="2" actId="478"/>
          <ac:spMkLst>
            <pc:docMk/>
            <pc:sldMk cId="3380238284" sldId="273"/>
            <ac:spMk id="3" creationId="{C3EB1EE5-E56E-4B46-A411-E8BB627CA137}"/>
          </ac:spMkLst>
        </pc:spChg>
        <pc:spChg chg="del">
          <ac:chgData name="Morby, Zach" userId="30320faa-25f1-4224-bab9-a848c46bfa25" providerId="ADAL" clId="{ED1F2A17-313F-4AD8-A955-1B4D7AF0C871}" dt="2022-10-28T12:48:07.663" v="1" actId="478"/>
          <ac:spMkLst>
            <pc:docMk/>
            <pc:sldMk cId="3380238284" sldId="273"/>
            <ac:spMk id="4" creationId="{A3560EF0-DF41-40A6-889B-45B12E8526AE}"/>
          </ac:spMkLst>
        </pc:spChg>
        <pc:picChg chg="add mod">
          <ac:chgData name="Morby, Zach" userId="30320faa-25f1-4224-bab9-a848c46bfa25" providerId="ADAL" clId="{ED1F2A17-313F-4AD8-A955-1B4D7AF0C871}" dt="2022-10-28T12:48:27.102" v="6" actId="1076"/>
          <ac:picMkLst>
            <pc:docMk/>
            <pc:sldMk cId="3380238284" sldId="273"/>
            <ac:picMk id="6" creationId="{8E7E2667-8FBF-4796-B3C8-9BDBDA910754}"/>
          </ac:picMkLst>
        </pc:picChg>
      </pc:sldChg>
    </pc:docChg>
  </pc:docChgLst>
  <pc:docChgLst>
    <pc:chgData name="Cicone, Laura" userId="d60addc7-6562-4f44-a0de-68d71e52773b" providerId="ADAL" clId="{B83296AC-54AE-408B-957F-BF678EBEB789}"/>
    <pc:docChg chg="undo custSel addSld delSld modSld sldOrd">
      <pc:chgData name="Cicone, Laura" userId="d60addc7-6562-4f44-a0de-68d71e52773b" providerId="ADAL" clId="{B83296AC-54AE-408B-957F-BF678EBEB789}" dt="2022-11-15T15:29:59.901" v="436" actId="47"/>
      <pc:docMkLst>
        <pc:docMk/>
      </pc:docMkLst>
      <pc:sldChg chg="modSp mod">
        <pc:chgData name="Cicone, Laura" userId="d60addc7-6562-4f44-a0de-68d71e52773b" providerId="ADAL" clId="{B83296AC-54AE-408B-957F-BF678EBEB789}" dt="2022-10-19T12:26:04.260" v="24" actId="20577"/>
        <pc:sldMkLst>
          <pc:docMk/>
          <pc:sldMk cId="1711352330" sldId="256"/>
        </pc:sldMkLst>
        <pc:spChg chg="mod">
          <ac:chgData name="Cicone, Laura" userId="d60addc7-6562-4f44-a0de-68d71e52773b" providerId="ADAL" clId="{B83296AC-54AE-408B-957F-BF678EBEB789}" dt="2022-10-19T12:26:04.260" v="24" actId="20577"/>
          <ac:spMkLst>
            <pc:docMk/>
            <pc:sldMk cId="1711352330" sldId="256"/>
            <ac:spMk id="3" creationId="{931932A1-7454-4B78-B394-3713697727FA}"/>
          </ac:spMkLst>
        </pc:spChg>
      </pc:sldChg>
      <pc:sldChg chg="del">
        <pc:chgData name="Cicone, Laura" userId="d60addc7-6562-4f44-a0de-68d71e52773b" providerId="ADAL" clId="{B83296AC-54AE-408B-957F-BF678EBEB789}" dt="2022-10-25T15:57:02.747" v="424" actId="47"/>
        <pc:sldMkLst>
          <pc:docMk/>
          <pc:sldMk cId="4081035233" sldId="259"/>
        </pc:sldMkLst>
      </pc:sldChg>
      <pc:sldChg chg="del ord">
        <pc:chgData name="Cicone, Laura" userId="d60addc7-6562-4f44-a0de-68d71e52773b" providerId="ADAL" clId="{B83296AC-54AE-408B-957F-BF678EBEB789}" dt="2022-11-15T15:29:59.901" v="436" actId="47"/>
        <pc:sldMkLst>
          <pc:docMk/>
          <pc:sldMk cId="3476258832" sldId="266"/>
        </pc:sldMkLst>
      </pc:sldChg>
      <pc:sldChg chg="modNotesTx">
        <pc:chgData name="Cicone, Laura" userId="d60addc7-6562-4f44-a0de-68d71e52773b" providerId="ADAL" clId="{B83296AC-54AE-408B-957F-BF678EBEB789}" dt="2022-10-19T12:26:54.286" v="113" actId="20577"/>
        <pc:sldMkLst>
          <pc:docMk/>
          <pc:sldMk cId="412258708" sldId="270"/>
        </pc:sldMkLst>
      </pc:sldChg>
      <pc:sldChg chg="modSp mod modNotesTx">
        <pc:chgData name="Cicone, Laura" userId="d60addc7-6562-4f44-a0de-68d71e52773b" providerId="ADAL" clId="{B83296AC-54AE-408B-957F-BF678EBEB789}" dt="2022-11-15T15:29:29.382" v="432"/>
        <pc:sldMkLst>
          <pc:docMk/>
          <pc:sldMk cId="3380238284" sldId="273"/>
        </pc:sldMkLst>
        <pc:spChg chg="mod">
          <ac:chgData name="Cicone, Laura" userId="d60addc7-6562-4f44-a0de-68d71e52773b" providerId="ADAL" clId="{B83296AC-54AE-408B-957F-BF678EBEB789}" dt="2022-10-19T12:31:06.860" v="388" actId="20577"/>
          <ac:spMkLst>
            <pc:docMk/>
            <pc:sldMk cId="3380238284" sldId="273"/>
            <ac:spMk id="4" creationId="{A3560EF0-DF41-40A6-889B-45B12E8526AE}"/>
          </ac:spMkLst>
        </pc:spChg>
      </pc:sldChg>
      <pc:sldChg chg="del">
        <pc:chgData name="Cicone, Laura" userId="d60addc7-6562-4f44-a0de-68d71e52773b" providerId="ADAL" clId="{B83296AC-54AE-408B-957F-BF678EBEB789}" dt="2022-11-15T15:29:59.901" v="436" actId="47"/>
        <pc:sldMkLst>
          <pc:docMk/>
          <pc:sldMk cId="1102559366" sldId="274"/>
        </pc:sldMkLst>
      </pc:sldChg>
      <pc:sldChg chg="del">
        <pc:chgData name="Cicone, Laura" userId="d60addc7-6562-4f44-a0de-68d71e52773b" providerId="ADAL" clId="{B83296AC-54AE-408B-957F-BF678EBEB789}" dt="2022-10-19T12:31:35.804" v="415" actId="2696"/>
        <pc:sldMkLst>
          <pc:docMk/>
          <pc:sldMk cId="3015444443" sldId="277"/>
        </pc:sldMkLst>
      </pc:sldChg>
      <pc:sldChg chg="modSp mod modNotesTx">
        <pc:chgData name="Cicone, Laura" userId="d60addc7-6562-4f44-a0de-68d71e52773b" providerId="ADAL" clId="{B83296AC-54AE-408B-957F-BF678EBEB789}" dt="2022-10-19T12:30:58.291" v="365" actId="20577"/>
        <pc:sldMkLst>
          <pc:docMk/>
          <pc:sldMk cId="65851916" sldId="278"/>
        </pc:sldMkLst>
        <pc:spChg chg="mod">
          <ac:chgData name="Cicone, Laura" userId="d60addc7-6562-4f44-a0de-68d71e52773b" providerId="ADAL" clId="{B83296AC-54AE-408B-957F-BF678EBEB789}" dt="2022-10-19T12:27:03.785" v="138" actId="20577"/>
          <ac:spMkLst>
            <pc:docMk/>
            <pc:sldMk cId="65851916" sldId="278"/>
            <ac:spMk id="4" creationId="{46BE5F69-E9BC-41C7-BF6B-EB4B224032B2}"/>
          </ac:spMkLst>
        </pc:spChg>
        <pc:spChg chg="mod">
          <ac:chgData name="Cicone, Laura" userId="d60addc7-6562-4f44-a0de-68d71e52773b" providerId="ADAL" clId="{B83296AC-54AE-408B-957F-BF678EBEB789}" dt="2022-10-19T12:29:13.797" v="160" actId="20577"/>
          <ac:spMkLst>
            <pc:docMk/>
            <pc:sldMk cId="65851916" sldId="278"/>
            <ac:spMk id="27" creationId="{1CF04D93-3E9C-4C93-BD11-1AB334ECA8EC}"/>
          </ac:spMkLst>
        </pc:spChg>
        <pc:spChg chg="mod">
          <ac:chgData name="Cicone, Laura" userId="d60addc7-6562-4f44-a0de-68d71e52773b" providerId="ADAL" clId="{B83296AC-54AE-408B-957F-BF678EBEB789}" dt="2022-10-19T12:29:19.493" v="167" actId="20577"/>
          <ac:spMkLst>
            <pc:docMk/>
            <pc:sldMk cId="65851916" sldId="278"/>
            <ac:spMk id="28" creationId="{4A74CDCB-94E0-4602-A364-BEBAB933C949}"/>
          </ac:spMkLst>
        </pc:spChg>
        <pc:spChg chg="mod">
          <ac:chgData name="Cicone, Laura" userId="d60addc7-6562-4f44-a0de-68d71e52773b" providerId="ADAL" clId="{B83296AC-54AE-408B-957F-BF678EBEB789}" dt="2022-10-19T12:29:26.092" v="175" actId="20577"/>
          <ac:spMkLst>
            <pc:docMk/>
            <pc:sldMk cId="65851916" sldId="278"/>
            <ac:spMk id="29" creationId="{C1505505-BB78-40E3-B8B6-4C8BE22EB53C}"/>
          </ac:spMkLst>
        </pc:spChg>
        <pc:spChg chg="mod">
          <ac:chgData name="Cicone, Laura" userId="d60addc7-6562-4f44-a0de-68d71e52773b" providerId="ADAL" clId="{B83296AC-54AE-408B-957F-BF678EBEB789}" dt="2022-10-19T12:29:06.772" v="153" actId="20577"/>
          <ac:spMkLst>
            <pc:docMk/>
            <pc:sldMk cId="65851916" sldId="278"/>
            <ac:spMk id="34" creationId="{37703234-D993-4C43-91A3-E55AA7BD1D32}"/>
          </ac:spMkLst>
        </pc:spChg>
        <pc:picChg chg="mod modCrop">
          <ac:chgData name="Cicone, Laura" userId="d60addc7-6562-4f44-a0de-68d71e52773b" providerId="ADAL" clId="{B83296AC-54AE-408B-957F-BF678EBEB789}" dt="2022-10-19T12:27:45.867" v="140" actId="18131"/>
          <ac:picMkLst>
            <pc:docMk/>
            <pc:sldMk cId="65851916" sldId="278"/>
            <ac:picMk id="23" creationId="{AE1DD9CA-8F8E-43F8-AB52-DC6B3C9FD08B}"/>
          </ac:picMkLst>
        </pc:picChg>
        <pc:picChg chg="mod modCrop">
          <ac:chgData name="Cicone, Laura" userId="d60addc7-6562-4f44-a0de-68d71e52773b" providerId="ADAL" clId="{B83296AC-54AE-408B-957F-BF678EBEB789}" dt="2022-10-19T12:28:13.689" v="148" actId="18131"/>
          <ac:picMkLst>
            <pc:docMk/>
            <pc:sldMk cId="65851916" sldId="278"/>
            <ac:picMk id="25" creationId="{7133D1E7-FA07-44D0-9EB0-EA49F78B8931}"/>
          </ac:picMkLst>
        </pc:picChg>
      </pc:sldChg>
      <pc:sldChg chg="del modNotesTx">
        <pc:chgData name="Cicone, Laura" userId="d60addc7-6562-4f44-a0de-68d71e52773b" providerId="ADAL" clId="{B83296AC-54AE-408B-957F-BF678EBEB789}" dt="2022-11-15T15:28:58.883" v="427" actId="47"/>
        <pc:sldMkLst>
          <pc:docMk/>
          <pc:sldMk cId="3393598430" sldId="286"/>
        </pc:sldMkLst>
      </pc:sldChg>
      <pc:sldChg chg="del">
        <pc:chgData name="Cicone, Laura" userId="d60addc7-6562-4f44-a0de-68d71e52773b" providerId="ADAL" clId="{B83296AC-54AE-408B-957F-BF678EBEB789}" dt="2022-11-15T15:29:59.901" v="436" actId="47"/>
        <pc:sldMkLst>
          <pc:docMk/>
          <pc:sldMk cId="232077404" sldId="288"/>
        </pc:sldMkLst>
      </pc:sldChg>
      <pc:sldChg chg="del">
        <pc:chgData name="Cicone, Laura" userId="d60addc7-6562-4f44-a0de-68d71e52773b" providerId="ADAL" clId="{B83296AC-54AE-408B-957F-BF678EBEB789}" dt="2022-11-15T15:29:59.901" v="436" actId="47"/>
        <pc:sldMkLst>
          <pc:docMk/>
          <pc:sldMk cId="536406714" sldId="289"/>
        </pc:sldMkLst>
      </pc:sldChg>
      <pc:sldChg chg="del">
        <pc:chgData name="Cicone, Laura" userId="d60addc7-6562-4f44-a0de-68d71e52773b" providerId="ADAL" clId="{B83296AC-54AE-408B-957F-BF678EBEB789}" dt="2022-10-19T12:31:35.804" v="415" actId="2696"/>
        <pc:sldMkLst>
          <pc:docMk/>
          <pc:sldMk cId="848908219" sldId="295"/>
        </pc:sldMkLst>
      </pc:sldChg>
      <pc:sldChg chg="modSp mod">
        <pc:chgData name="Cicone, Laura" userId="d60addc7-6562-4f44-a0de-68d71e52773b" providerId="ADAL" clId="{B83296AC-54AE-408B-957F-BF678EBEB789}" dt="2022-10-19T12:32:17.843" v="422" actId="18131"/>
        <pc:sldMkLst>
          <pc:docMk/>
          <pc:sldMk cId="2857163895" sldId="296"/>
        </pc:sldMkLst>
        <pc:picChg chg="mod modCrop">
          <ac:chgData name="Cicone, Laura" userId="d60addc7-6562-4f44-a0de-68d71e52773b" providerId="ADAL" clId="{B83296AC-54AE-408B-957F-BF678EBEB789}" dt="2022-10-19T12:32:17.843" v="422" actId="18131"/>
          <ac:picMkLst>
            <pc:docMk/>
            <pc:sldMk cId="2857163895" sldId="296"/>
            <ac:picMk id="24" creationId="{7EF00931-2EC4-4D40-B729-71BD2CF64771}"/>
          </ac:picMkLst>
        </pc:picChg>
      </pc:sldChg>
      <pc:sldChg chg="del">
        <pc:chgData name="Cicone, Laura" userId="d60addc7-6562-4f44-a0de-68d71e52773b" providerId="ADAL" clId="{B83296AC-54AE-408B-957F-BF678EBEB789}" dt="2022-10-19T12:31:40.464" v="416" actId="2696"/>
        <pc:sldMkLst>
          <pc:docMk/>
          <pc:sldMk cId="2730844521" sldId="297"/>
        </pc:sldMkLst>
      </pc:sldChg>
      <pc:sldChg chg="del">
        <pc:chgData name="Cicone, Laura" userId="d60addc7-6562-4f44-a0de-68d71e52773b" providerId="ADAL" clId="{B83296AC-54AE-408B-957F-BF678EBEB789}" dt="2022-10-19T12:31:40.464" v="416" actId="2696"/>
        <pc:sldMkLst>
          <pc:docMk/>
          <pc:sldMk cId="1909763988" sldId="298"/>
        </pc:sldMkLst>
      </pc:sldChg>
      <pc:sldChg chg="del">
        <pc:chgData name="Cicone, Laura" userId="d60addc7-6562-4f44-a0de-68d71e52773b" providerId="ADAL" clId="{B83296AC-54AE-408B-957F-BF678EBEB789}" dt="2022-10-19T12:31:40.464" v="416" actId="2696"/>
        <pc:sldMkLst>
          <pc:docMk/>
          <pc:sldMk cId="3656542971" sldId="299"/>
        </pc:sldMkLst>
      </pc:sldChg>
      <pc:sldChg chg="del">
        <pc:chgData name="Cicone, Laura" userId="d60addc7-6562-4f44-a0de-68d71e52773b" providerId="ADAL" clId="{B83296AC-54AE-408B-957F-BF678EBEB789}" dt="2022-10-19T12:31:40.464" v="416" actId="2696"/>
        <pc:sldMkLst>
          <pc:docMk/>
          <pc:sldMk cId="1174635175" sldId="300"/>
        </pc:sldMkLst>
      </pc:sldChg>
      <pc:sldChg chg="del">
        <pc:chgData name="Cicone, Laura" userId="d60addc7-6562-4f44-a0de-68d71e52773b" providerId="ADAL" clId="{B83296AC-54AE-408B-957F-BF678EBEB789}" dt="2022-11-15T15:29:37.726" v="433" actId="47"/>
        <pc:sldMkLst>
          <pc:docMk/>
          <pc:sldMk cId="291782386" sldId="301"/>
        </pc:sldMkLst>
      </pc:sldChg>
      <pc:sldChg chg="modSp mod">
        <pc:chgData name="Cicone, Laura" userId="d60addc7-6562-4f44-a0de-68d71e52773b" providerId="ADAL" clId="{B83296AC-54AE-408B-957F-BF678EBEB789}" dt="2022-10-19T12:26:27.567" v="75" actId="20577"/>
        <pc:sldMkLst>
          <pc:docMk/>
          <pc:sldMk cId="1002511331" sldId="302"/>
        </pc:sldMkLst>
        <pc:spChg chg="mod">
          <ac:chgData name="Cicone, Laura" userId="d60addc7-6562-4f44-a0de-68d71e52773b" providerId="ADAL" clId="{B83296AC-54AE-408B-957F-BF678EBEB789}" dt="2022-10-19T12:26:27.567" v="75" actId="20577"/>
          <ac:spMkLst>
            <pc:docMk/>
            <pc:sldMk cId="1002511331" sldId="302"/>
            <ac:spMk id="4" creationId="{46BE5F69-E9BC-41C7-BF6B-EB4B224032B2}"/>
          </ac:spMkLst>
        </pc:spChg>
      </pc:sldChg>
      <pc:sldChg chg="del">
        <pc:chgData name="Cicone, Laura" userId="d60addc7-6562-4f44-a0de-68d71e52773b" providerId="ADAL" clId="{B83296AC-54AE-408B-957F-BF678EBEB789}" dt="2022-11-15T15:28:50.634" v="426" actId="47"/>
        <pc:sldMkLst>
          <pc:docMk/>
          <pc:sldMk cId="1875973025" sldId="304"/>
        </pc:sldMkLst>
      </pc:sldChg>
      <pc:sldChg chg="add">
        <pc:chgData name="Cicone, Laura" userId="d60addc7-6562-4f44-a0de-68d71e52773b" providerId="ADAL" clId="{B83296AC-54AE-408B-957F-BF678EBEB789}" dt="2022-10-25T15:56:58.707" v="423"/>
        <pc:sldMkLst>
          <pc:docMk/>
          <pc:sldMk cId="1932779427" sldId="306"/>
        </pc:sldMkLst>
      </pc:sldChg>
      <pc:sldChg chg="del">
        <pc:chgData name="Cicone, Laura" userId="d60addc7-6562-4f44-a0de-68d71e52773b" providerId="ADAL" clId="{B83296AC-54AE-408B-957F-BF678EBEB789}" dt="2022-11-15T15:28:46.689" v="425"/>
        <pc:sldMkLst>
          <pc:docMk/>
          <pc:sldMk cId="680003182" sldId="307"/>
        </pc:sldMkLst>
      </pc:sldChg>
      <pc:sldChg chg="modNotesTx">
        <pc:chgData name="Cicone, Laura" userId="d60addc7-6562-4f44-a0de-68d71e52773b" providerId="ADAL" clId="{B83296AC-54AE-408B-957F-BF678EBEB789}" dt="2022-11-15T15:29:10.902" v="429" actId="20577"/>
        <pc:sldMkLst>
          <pc:docMk/>
          <pc:sldMk cId="750366085" sldId="308"/>
        </pc:sldMkLst>
      </pc:sldChg>
    </pc:docChg>
  </pc:docChgLst>
  <pc:docChgLst>
    <pc:chgData name="Merry, Meg" userId="52abaa17-2ab0-4519-8e41-45b524f6a3b3" providerId="ADAL" clId="{35053D4A-5F08-47D0-9A48-51A4675F3370}"/>
    <pc:docChg chg="modSld">
      <pc:chgData name="Merry, Meg" userId="52abaa17-2ab0-4519-8e41-45b524f6a3b3" providerId="ADAL" clId="{35053D4A-5F08-47D0-9A48-51A4675F3370}" dt="2022-11-08T20:50:40.623" v="2" actId="255"/>
      <pc:docMkLst>
        <pc:docMk/>
      </pc:docMkLst>
      <pc:sldChg chg="modSp mod">
        <pc:chgData name="Merry, Meg" userId="52abaa17-2ab0-4519-8e41-45b524f6a3b3" providerId="ADAL" clId="{35053D4A-5F08-47D0-9A48-51A4675F3370}" dt="2022-11-08T20:50:35.807" v="1" actId="255"/>
        <pc:sldMkLst>
          <pc:docMk/>
          <pc:sldMk cId="1102559366" sldId="274"/>
        </pc:sldMkLst>
        <pc:spChg chg="mod">
          <ac:chgData name="Merry, Meg" userId="52abaa17-2ab0-4519-8e41-45b524f6a3b3" providerId="ADAL" clId="{35053D4A-5F08-47D0-9A48-51A4675F3370}" dt="2022-11-08T20:50:35.807" v="1" actId="255"/>
          <ac:spMkLst>
            <pc:docMk/>
            <pc:sldMk cId="1102559366" sldId="274"/>
            <ac:spMk id="44" creationId="{E46410AA-9335-4C3E-AEEE-43614C70E64D}"/>
          </ac:spMkLst>
        </pc:spChg>
      </pc:sldChg>
      <pc:sldChg chg="modSp mod">
        <pc:chgData name="Merry, Meg" userId="52abaa17-2ab0-4519-8e41-45b524f6a3b3" providerId="ADAL" clId="{35053D4A-5F08-47D0-9A48-51A4675F3370}" dt="2022-11-08T20:50:40.623" v="2" actId="255"/>
        <pc:sldMkLst>
          <pc:docMk/>
          <pc:sldMk cId="2857163895" sldId="296"/>
        </pc:sldMkLst>
        <pc:spChg chg="mod">
          <ac:chgData name="Merry, Meg" userId="52abaa17-2ab0-4519-8e41-45b524f6a3b3" providerId="ADAL" clId="{35053D4A-5F08-47D0-9A48-51A4675F3370}" dt="2022-11-08T20:50:40.623" v="2" actId="255"/>
          <ac:spMkLst>
            <pc:docMk/>
            <pc:sldMk cId="2857163895" sldId="296"/>
            <ac:spMk id="34" creationId="{49BEB672-5087-49D5-925B-410D7FCB2E0D}"/>
          </ac:spMkLst>
        </pc:spChg>
      </pc:sldChg>
      <pc:sldChg chg="modSp mod">
        <pc:chgData name="Merry, Meg" userId="52abaa17-2ab0-4519-8e41-45b524f6a3b3" providerId="ADAL" clId="{35053D4A-5F08-47D0-9A48-51A4675F3370}" dt="2022-11-08T20:50:15.259" v="0" actId="20577"/>
        <pc:sldMkLst>
          <pc:docMk/>
          <pc:sldMk cId="1002511331" sldId="302"/>
        </pc:sldMkLst>
        <pc:spChg chg="mod">
          <ac:chgData name="Merry, Meg" userId="52abaa17-2ab0-4519-8e41-45b524f6a3b3" providerId="ADAL" clId="{35053D4A-5F08-47D0-9A48-51A4675F3370}" dt="2022-11-08T20:50:15.259" v="0" actId="20577"/>
          <ac:spMkLst>
            <pc:docMk/>
            <pc:sldMk cId="1002511331" sldId="302"/>
            <ac:spMk id="4" creationId="{46BE5F69-E9BC-41C7-BF6B-EB4B224032B2}"/>
          </ac:spMkLst>
        </pc:spChg>
      </pc:sldChg>
    </pc:docChg>
  </pc:docChgLst>
  <pc:docChgLst>
    <pc:chgData name="Gibson, Thomas" userId="4b42d18a-f5dd-45ad-b5f3-020bdeec964b" providerId="ADAL" clId="{FF49CFA3-AB80-4F6F-9717-36BFFE2755A4}"/>
    <pc:docChg chg="modSld">
      <pc:chgData name="Gibson, Thomas" userId="4b42d18a-f5dd-45ad-b5f3-020bdeec964b" providerId="ADAL" clId="{FF49CFA3-AB80-4F6F-9717-36BFFE2755A4}" dt="2022-11-17T17:53:24.246" v="0"/>
      <pc:docMkLst>
        <pc:docMk/>
      </pc:docMkLst>
      <pc:sldChg chg="modNotesTx">
        <pc:chgData name="Gibson, Thomas" userId="4b42d18a-f5dd-45ad-b5f3-020bdeec964b" providerId="ADAL" clId="{FF49CFA3-AB80-4F6F-9717-36BFFE2755A4}" dt="2022-11-17T17:53:24.246" v="0"/>
        <pc:sldMkLst>
          <pc:docMk/>
          <pc:sldMk cId="2249253723" sldId="311"/>
        </pc:sldMkLst>
      </pc:sldChg>
    </pc:docChg>
  </pc:docChgLst>
  <pc:docChgLst>
    <pc:chgData name="Sheth, Rohan" userId="0b6da9f0-4e13-4f6a-80ee-55c9a7700dcb" providerId="ADAL" clId="{90E1205E-B0F7-488C-A8BB-E312A4DC53C9}"/>
    <pc:docChg chg="custSel modSld">
      <pc:chgData name="Sheth, Rohan" userId="0b6da9f0-4e13-4f6a-80ee-55c9a7700dcb" providerId="ADAL" clId="{90E1205E-B0F7-488C-A8BB-E312A4DC53C9}" dt="2022-12-07T20:58:08.717" v="4"/>
      <pc:docMkLst>
        <pc:docMk/>
      </pc:docMkLst>
      <pc:sldChg chg="modNotesTx">
        <pc:chgData name="Sheth, Rohan" userId="0b6da9f0-4e13-4f6a-80ee-55c9a7700dcb" providerId="ADAL" clId="{90E1205E-B0F7-488C-A8BB-E312A4DC53C9}" dt="2022-11-07T19:35:07.417" v="2"/>
        <pc:sldMkLst>
          <pc:docMk/>
          <pc:sldMk cId="65851916" sldId="278"/>
        </pc:sldMkLst>
      </pc:sldChg>
      <pc:sldChg chg="addSp delSp modSp mod">
        <pc:chgData name="Sheth, Rohan" userId="0b6da9f0-4e13-4f6a-80ee-55c9a7700dcb" providerId="ADAL" clId="{90E1205E-B0F7-488C-A8BB-E312A4DC53C9}" dt="2022-12-07T20:58:08.717" v="4"/>
        <pc:sldMkLst>
          <pc:docMk/>
          <pc:sldMk cId="1932779427" sldId="306"/>
        </pc:sldMkLst>
        <pc:picChg chg="del">
          <ac:chgData name="Sheth, Rohan" userId="0b6da9f0-4e13-4f6a-80ee-55c9a7700dcb" providerId="ADAL" clId="{90E1205E-B0F7-488C-A8BB-E312A4DC53C9}" dt="2022-12-07T20:58:08.422" v="3" actId="478"/>
          <ac:picMkLst>
            <pc:docMk/>
            <pc:sldMk cId="1932779427" sldId="306"/>
            <ac:picMk id="3" creationId="{D82025A8-C9E6-4796-9C09-8C2D1EE75679}"/>
          </ac:picMkLst>
        </pc:picChg>
        <pc:picChg chg="add mod">
          <ac:chgData name="Sheth, Rohan" userId="0b6da9f0-4e13-4f6a-80ee-55c9a7700dcb" providerId="ADAL" clId="{90E1205E-B0F7-488C-A8BB-E312A4DC53C9}" dt="2022-12-07T20:58:08.717" v="4"/>
          <ac:picMkLst>
            <pc:docMk/>
            <pc:sldMk cId="1932779427" sldId="306"/>
            <ac:picMk id="11" creationId="{6C0FF66C-BF6F-4F6D-9A1E-72B950E1405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Calhoun County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Calhoun County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Calhoun County Airport created 45 jobs earning $2.4 million in payroll, contributed $4.2 million in value added, and generated a total economic impact (output) of $10.8 million.</a:t>
            </a:r>
          </a:p>
          <a:p>
            <a:endParaRPr lang="en-US" dirty="0"/>
          </a:p>
          <a:p>
            <a:r>
              <a:rPr lang="en-US" dirty="0"/>
              <a:t>This includes direct impacts of 18 jobs earning $1.1 million in payroll, contributing $1.8 million in value added, and generating a total economic impact (output) of $6.3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27 jobs earning $1.4 million in payroll, contributing $2.4 million in value added, and generating a total economic impact (output) of $4.5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Calhoun County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Calhoun County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6C0FF66C-BF6F-4F6D-9A1E-72B950E1405C}"/>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932779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061432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750366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Calhoun County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524" t="14126" r="19896" b="8227"/>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Calhoun County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$2.4</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$10.8</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45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5910" t="159" r="28108" b="-15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F95">
            <a:hlinkClick r:id="" action="ppaction://media"/>
            <a:extLst>
              <a:ext uri="{FF2B5EF4-FFF2-40B4-BE49-F238E27FC236}">
                <a16:creationId xmlns:a16="http://schemas.microsoft.com/office/drawing/2014/main" id="{8E7E2667-8FBF-4796-B3C8-9BDBDA910754}"/>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0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2859598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474180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2492537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8897578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6865403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rotWithShape="1">
          <a:blip r:embed="rId3">
            <a:extLst>
              <a:ext uri="{28A0092B-C50C-407E-A947-70E740481C1C}">
                <a14:useLocalDpi xmlns:a14="http://schemas.microsoft.com/office/drawing/2010/main" val="0"/>
              </a:ext>
            </a:extLst>
          </a:blip>
          <a:srcRect l="2065" t="9402" r="27130" b="14890"/>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2996</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Calhoun County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Calhoun County Airport’s Total Economic Impact</vt:lpstr>
      <vt:lpstr>On-Airport Impacts</vt:lpstr>
      <vt:lpstr>Visitor Spending Impacts (Off-Airport)</vt:lpstr>
      <vt:lpstr>Airport Economic Impact Results</vt:lpstr>
      <vt:lpstr>TOTAL Calhoun County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2022-12-07T20:58:10Z</dcterms:modified>
</cp:coreProperties>
</file>