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9"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6CFBC2-09C3-4AD3-8ED1-7FA25564C335}" v="1" dt="2022-12-07T21:12:31.99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Robinson, Jennifer" userId="565b6b42-ad9f-4b87-991b-4061de8dfafc" providerId="ADAL" clId="{D97C89A0-EB6C-471C-96B4-1512F2D50F45}"/>
    <pc:docChg chg="modSld">
      <pc:chgData name="Robinson, Jennifer" userId="565b6b42-ad9f-4b87-991b-4061de8dfafc" providerId="ADAL" clId="{D97C89A0-EB6C-471C-96B4-1512F2D50F45}" dt="2022-11-09T04:39:58.194" v="1" actId="255"/>
      <pc:docMkLst>
        <pc:docMk/>
      </pc:docMkLst>
      <pc:sldChg chg="modSp mod">
        <pc:chgData name="Robinson, Jennifer" userId="565b6b42-ad9f-4b87-991b-4061de8dfafc" providerId="ADAL" clId="{D97C89A0-EB6C-471C-96B4-1512F2D50F45}" dt="2022-11-09T04:39:51.015" v="0" actId="255"/>
        <pc:sldMkLst>
          <pc:docMk/>
          <pc:sldMk cId="1102559366" sldId="274"/>
        </pc:sldMkLst>
        <pc:spChg chg="mod">
          <ac:chgData name="Robinson, Jennifer" userId="565b6b42-ad9f-4b87-991b-4061de8dfafc" providerId="ADAL" clId="{D97C89A0-EB6C-471C-96B4-1512F2D50F45}" dt="2022-11-09T04:39:51.015" v="0" actId="255"/>
          <ac:spMkLst>
            <pc:docMk/>
            <pc:sldMk cId="1102559366" sldId="274"/>
            <ac:spMk id="44" creationId="{E46410AA-9335-4C3E-AEEE-43614C70E64D}"/>
          </ac:spMkLst>
        </pc:spChg>
      </pc:sldChg>
      <pc:sldChg chg="modSp mod">
        <pc:chgData name="Robinson, Jennifer" userId="565b6b42-ad9f-4b87-991b-4061de8dfafc" providerId="ADAL" clId="{D97C89A0-EB6C-471C-96B4-1512F2D50F45}" dt="2022-11-09T04:39:58.194" v="1" actId="255"/>
        <pc:sldMkLst>
          <pc:docMk/>
          <pc:sldMk cId="3656542971" sldId="299"/>
        </pc:sldMkLst>
        <pc:spChg chg="mod">
          <ac:chgData name="Robinson, Jennifer" userId="565b6b42-ad9f-4b87-991b-4061de8dfafc" providerId="ADAL" clId="{D97C89A0-EB6C-471C-96B4-1512F2D50F45}" dt="2022-11-09T04:39:58.194" v="1" actId="255"/>
          <ac:spMkLst>
            <pc:docMk/>
            <pc:sldMk cId="3656542971" sldId="299"/>
            <ac:spMk id="34" creationId="{49BEB672-5087-49D5-925B-410D7FCB2E0D}"/>
          </ac:spMkLst>
        </pc:spChg>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icone, Laura" userId="d60addc7-6562-4f44-a0de-68d71e52773b" providerId="ADAL" clId="{AE8B2B15-AE74-4871-B05C-8BA5B658FC9C}"/>
    <pc:docChg chg="addSld delSld modSld">
      <pc:chgData name="Cicone, Laura" userId="d60addc7-6562-4f44-a0de-68d71e52773b" providerId="ADAL" clId="{AE8B2B15-AE74-4871-B05C-8BA5B658FC9C}" dt="2022-11-15T20:12:43.546" v="26" actId="47"/>
      <pc:docMkLst>
        <pc:docMk/>
      </pc:docMkLst>
      <pc:sldChg chg="del">
        <pc:chgData name="Cicone, Laura" userId="d60addc7-6562-4f44-a0de-68d71e52773b" providerId="ADAL" clId="{AE8B2B15-AE74-4871-B05C-8BA5B658FC9C}" dt="2022-10-25T16:26:01.163" v="18" actId="47"/>
        <pc:sldMkLst>
          <pc:docMk/>
          <pc:sldMk cId="4081035233" sldId="259"/>
        </pc:sldMkLst>
      </pc:sldChg>
      <pc:sldChg chg="del">
        <pc:chgData name="Cicone, Laura" userId="d60addc7-6562-4f44-a0de-68d71e52773b" providerId="ADAL" clId="{AE8B2B15-AE74-4871-B05C-8BA5B658FC9C}" dt="2022-11-15T20:12:43.546" v="26" actId="47"/>
        <pc:sldMkLst>
          <pc:docMk/>
          <pc:sldMk cId="3476258832" sldId="266"/>
        </pc:sldMkLst>
      </pc:sldChg>
      <pc:sldChg chg="modNotesTx">
        <pc:chgData name="Cicone, Laura" userId="d60addc7-6562-4f44-a0de-68d71e52773b" providerId="ADAL" clId="{AE8B2B15-AE74-4871-B05C-8BA5B658FC9C}" dt="2022-11-15T20:12:21.036" v="24"/>
        <pc:sldMkLst>
          <pc:docMk/>
          <pc:sldMk cId="3380238284" sldId="273"/>
        </pc:sldMkLst>
      </pc:sldChg>
      <pc:sldChg chg="del">
        <pc:chgData name="Cicone, Laura" userId="d60addc7-6562-4f44-a0de-68d71e52773b" providerId="ADAL" clId="{AE8B2B15-AE74-4871-B05C-8BA5B658FC9C}" dt="2022-11-15T20:12:43.546" v="26" actId="47"/>
        <pc:sldMkLst>
          <pc:docMk/>
          <pc:sldMk cId="1102559366" sldId="274"/>
        </pc:sldMkLst>
      </pc:sldChg>
      <pc:sldChg chg="modSp mod">
        <pc:chgData name="Cicone, Laura" userId="d60addc7-6562-4f44-a0de-68d71e52773b" providerId="ADAL" clId="{AE8B2B15-AE74-4871-B05C-8BA5B658FC9C}" dt="2022-10-25T13:29:27.154" v="16" actId="1036"/>
        <pc:sldMkLst>
          <pc:docMk/>
          <pc:sldMk cId="65851916" sldId="278"/>
        </pc:sldMkLst>
        <pc:spChg chg="mod">
          <ac:chgData name="Cicone, Laura" userId="d60addc7-6562-4f44-a0de-68d71e52773b" providerId="ADAL" clId="{AE8B2B15-AE74-4871-B05C-8BA5B658FC9C}" dt="2022-10-25T13:29:27.154" v="16" actId="1036"/>
          <ac:spMkLst>
            <pc:docMk/>
            <pc:sldMk cId="65851916" sldId="278"/>
            <ac:spMk id="4" creationId="{46BE5F69-E9BC-41C7-BF6B-EB4B224032B2}"/>
          </ac:spMkLst>
        </pc:spChg>
      </pc:sldChg>
      <pc:sldChg chg="del">
        <pc:chgData name="Cicone, Laura" userId="d60addc7-6562-4f44-a0de-68d71e52773b" providerId="ADAL" clId="{AE8B2B15-AE74-4871-B05C-8BA5B658FC9C}" dt="2022-11-15T20:11:45.296" v="20" actId="47"/>
        <pc:sldMkLst>
          <pc:docMk/>
          <pc:sldMk cId="3393598430" sldId="286"/>
        </pc:sldMkLst>
      </pc:sldChg>
      <pc:sldChg chg="del">
        <pc:chgData name="Cicone, Laura" userId="d60addc7-6562-4f44-a0de-68d71e52773b" providerId="ADAL" clId="{AE8B2B15-AE74-4871-B05C-8BA5B658FC9C}" dt="2022-11-15T20:12:43.546" v="26" actId="47"/>
        <pc:sldMkLst>
          <pc:docMk/>
          <pc:sldMk cId="232077404" sldId="288"/>
        </pc:sldMkLst>
      </pc:sldChg>
      <pc:sldChg chg="del">
        <pc:chgData name="Cicone, Laura" userId="d60addc7-6562-4f44-a0de-68d71e52773b" providerId="ADAL" clId="{AE8B2B15-AE74-4871-B05C-8BA5B658FC9C}" dt="2022-11-15T20:12:43.546" v="26" actId="47"/>
        <pc:sldMkLst>
          <pc:docMk/>
          <pc:sldMk cId="536406714" sldId="289"/>
        </pc:sldMkLst>
      </pc:sldChg>
      <pc:sldChg chg="del">
        <pc:chgData name="Cicone, Laura" userId="d60addc7-6562-4f44-a0de-68d71e52773b" providerId="ADAL" clId="{AE8B2B15-AE74-4871-B05C-8BA5B658FC9C}" dt="2022-11-15T20:12:29.765" v="25" actId="47"/>
        <pc:sldMkLst>
          <pc:docMk/>
          <pc:sldMk cId="291782386" sldId="301"/>
        </pc:sldMkLst>
      </pc:sldChg>
      <pc:sldChg chg="del">
        <pc:chgData name="Cicone, Laura" userId="d60addc7-6562-4f44-a0de-68d71e52773b" providerId="ADAL" clId="{AE8B2B15-AE74-4871-B05C-8BA5B658FC9C}" dt="2022-11-15T20:11:37.082" v="19" actId="47"/>
        <pc:sldMkLst>
          <pc:docMk/>
          <pc:sldMk cId="1875973025" sldId="304"/>
        </pc:sldMkLst>
      </pc:sldChg>
      <pc:sldChg chg="add">
        <pc:chgData name="Cicone, Laura" userId="d60addc7-6562-4f44-a0de-68d71e52773b" providerId="ADAL" clId="{AE8B2B15-AE74-4871-B05C-8BA5B658FC9C}" dt="2022-10-25T16:25:57.857" v="17"/>
        <pc:sldMkLst>
          <pc:docMk/>
          <pc:sldMk cId="3008389481" sldId="306"/>
        </pc:sldMkLst>
      </pc:sldChg>
      <pc:sldChg chg="modNotesTx">
        <pc:chgData name="Cicone, Laura" userId="d60addc7-6562-4f44-a0de-68d71e52773b" providerId="ADAL" clId="{AE8B2B15-AE74-4871-B05C-8BA5B658FC9C}" dt="2022-11-15T20:11:52.680" v="22" actId="20577"/>
        <pc:sldMkLst>
          <pc:docMk/>
          <pc:sldMk cId="2484874503" sldId="308"/>
        </pc:sldMkLst>
      </pc:sldChg>
    </pc:docChg>
  </pc:docChgLst>
  <pc:docChgLst>
    <pc:chgData name="Sheth, Rohan" userId="0b6da9f0-4e13-4f6a-80ee-55c9a7700dcb" providerId="ADAL" clId="{9D6CFBC2-09C3-4AD3-8ED1-7FA25564C335}"/>
    <pc:docChg chg="custSel delSld modSld">
      <pc:chgData name="Sheth, Rohan" userId="0b6da9f0-4e13-4f6a-80ee-55c9a7700dcb" providerId="ADAL" clId="{9D6CFBC2-09C3-4AD3-8ED1-7FA25564C335}" dt="2022-12-07T21:12:31.990" v="261"/>
      <pc:docMkLst>
        <pc:docMk/>
      </pc:docMkLst>
      <pc:sldChg chg="modSp modNotesTx">
        <pc:chgData name="Sheth, Rohan" userId="0b6da9f0-4e13-4f6a-80ee-55c9a7700dcb" providerId="ADAL" clId="{9D6CFBC2-09C3-4AD3-8ED1-7FA25564C335}" dt="2022-10-31T18:29:22.776" v="245" actId="6549"/>
        <pc:sldMkLst>
          <pc:docMk/>
          <pc:sldMk cId="1711352330" sldId="256"/>
        </pc:sldMkLst>
        <pc:spChg chg="mod">
          <ac:chgData name="Sheth, Rohan" userId="0b6da9f0-4e13-4f6a-80ee-55c9a7700dcb" providerId="ADAL" clId="{9D6CFBC2-09C3-4AD3-8ED1-7FA25564C335}" dt="2022-10-18T19:52:37.709" v="0"/>
          <ac:spMkLst>
            <pc:docMk/>
            <pc:sldMk cId="1711352330" sldId="256"/>
            <ac:spMk id="3" creationId="{931932A1-7454-4B78-B394-3713697727FA}"/>
          </ac:spMkLst>
        </pc:spChg>
      </pc:sldChg>
      <pc:sldChg chg="modNotes modNotesTx">
        <pc:chgData name="Sheth, Rohan" userId="0b6da9f0-4e13-4f6a-80ee-55c9a7700dcb" providerId="ADAL" clId="{9D6CFBC2-09C3-4AD3-8ED1-7FA25564C335}" dt="2022-10-18T19:52:55.360" v="14" actId="20577"/>
        <pc:sldMkLst>
          <pc:docMk/>
          <pc:sldMk cId="412258708" sldId="270"/>
        </pc:sldMkLst>
      </pc:sldChg>
      <pc:sldChg chg="addSp delSp modSp mod modAnim modNotes modNotesTx">
        <pc:chgData name="Sheth, Rohan" userId="0b6da9f0-4e13-4f6a-80ee-55c9a7700dcb" providerId="ADAL" clId="{9D6CFBC2-09C3-4AD3-8ED1-7FA25564C335}" dt="2022-10-31T18:29:42.671" v="255" actId="1076"/>
        <pc:sldMkLst>
          <pc:docMk/>
          <pc:sldMk cId="3380238284" sldId="273"/>
        </pc:sldMkLst>
        <pc:spChg chg="add del mod">
          <ac:chgData name="Sheth, Rohan" userId="0b6da9f0-4e13-4f6a-80ee-55c9a7700dcb" providerId="ADAL" clId="{9D6CFBC2-09C3-4AD3-8ED1-7FA25564C335}" dt="2022-10-31T18:29:28.104" v="247" actId="478"/>
          <ac:spMkLst>
            <pc:docMk/>
            <pc:sldMk cId="3380238284" sldId="273"/>
            <ac:spMk id="3" creationId="{5F4E379F-FAD5-4E27-AE1E-B5B658FB6EAC}"/>
          </ac:spMkLst>
        </pc:spChg>
        <pc:spChg chg="del mod">
          <ac:chgData name="Sheth, Rohan" userId="0b6da9f0-4e13-4f6a-80ee-55c9a7700dcb" providerId="ADAL" clId="{9D6CFBC2-09C3-4AD3-8ED1-7FA25564C335}" dt="2022-10-31T18:29:27.434" v="246" actId="478"/>
          <ac:spMkLst>
            <pc:docMk/>
            <pc:sldMk cId="3380238284" sldId="273"/>
            <ac:spMk id="4" creationId="{A3560EF0-DF41-40A6-889B-45B12E8526AE}"/>
          </ac:spMkLst>
        </pc:spChg>
        <pc:spChg chg="del mod">
          <ac:chgData name="Sheth, Rohan" userId="0b6da9f0-4e13-4f6a-80ee-55c9a7700dcb" providerId="ADAL" clId="{9D6CFBC2-09C3-4AD3-8ED1-7FA25564C335}" dt="2022-10-31T18:29:29.673" v="249" actId="478"/>
          <ac:spMkLst>
            <pc:docMk/>
            <pc:sldMk cId="3380238284" sldId="273"/>
            <ac:spMk id="5" creationId="{586496FA-FBA1-4991-B52E-BEE6274D1B8E}"/>
          </ac:spMkLst>
        </pc:spChg>
        <pc:spChg chg="add del mod">
          <ac:chgData name="Sheth, Rohan" userId="0b6da9f0-4e13-4f6a-80ee-55c9a7700dcb" providerId="ADAL" clId="{9D6CFBC2-09C3-4AD3-8ED1-7FA25564C335}" dt="2022-10-31T18:29:30.054" v="250" actId="478"/>
          <ac:spMkLst>
            <pc:docMk/>
            <pc:sldMk cId="3380238284" sldId="273"/>
            <ac:spMk id="7" creationId="{B568211C-61EB-4ED8-9E62-C767E5005DDE}"/>
          </ac:spMkLst>
        </pc:spChg>
        <pc:picChg chg="add mod">
          <ac:chgData name="Sheth, Rohan" userId="0b6da9f0-4e13-4f6a-80ee-55c9a7700dcb" providerId="ADAL" clId="{9D6CFBC2-09C3-4AD3-8ED1-7FA25564C335}" dt="2022-10-31T18:29:42.671" v="255" actId="1076"/>
          <ac:picMkLst>
            <pc:docMk/>
            <pc:sldMk cId="3380238284" sldId="273"/>
            <ac:picMk id="8" creationId="{CB075CC4-AD4C-400A-9132-00A0EF78ABC8}"/>
          </ac:picMkLst>
        </pc:picChg>
      </pc:sldChg>
      <pc:sldChg chg="del">
        <pc:chgData name="Sheth, Rohan" userId="0b6da9f0-4e13-4f6a-80ee-55c9a7700dcb" providerId="ADAL" clId="{9D6CFBC2-09C3-4AD3-8ED1-7FA25564C335}" dt="2022-10-18T19:55:03.792" v="75" actId="47"/>
        <pc:sldMkLst>
          <pc:docMk/>
          <pc:sldMk cId="3015444443" sldId="277"/>
        </pc:sldMkLst>
      </pc:sldChg>
      <pc:sldChg chg="modSp mod modNotes modNotesTx">
        <pc:chgData name="Sheth, Rohan" userId="0b6da9f0-4e13-4f6a-80ee-55c9a7700dcb" providerId="ADAL" clId="{9D6CFBC2-09C3-4AD3-8ED1-7FA25564C335}" dt="2022-11-07T20:06:38.852" v="258"/>
        <pc:sldMkLst>
          <pc:docMk/>
          <pc:sldMk cId="65851916" sldId="278"/>
        </pc:sldMkLst>
        <pc:spChg chg="mod">
          <ac:chgData name="Sheth, Rohan" userId="0b6da9f0-4e13-4f6a-80ee-55c9a7700dcb" providerId="ADAL" clId="{9D6CFBC2-09C3-4AD3-8ED1-7FA25564C335}" dt="2022-10-18T19:52:37.709" v="0"/>
          <ac:spMkLst>
            <pc:docMk/>
            <pc:sldMk cId="65851916" sldId="278"/>
            <ac:spMk id="4" creationId="{46BE5F69-E9BC-41C7-BF6B-EB4B224032B2}"/>
          </ac:spMkLst>
        </pc:spChg>
        <pc:spChg chg="mod">
          <ac:chgData name="Sheth, Rohan" userId="0b6da9f0-4e13-4f6a-80ee-55c9a7700dcb" providerId="ADAL" clId="{9D6CFBC2-09C3-4AD3-8ED1-7FA25564C335}" dt="2022-10-18T19:53:10.976" v="31" actId="20577"/>
          <ac:spMkLst>
            <pc:docMk/>
            <pc:sldMk cId="65851916" sldId="278"/>
            <ac:spMk id="27" creationId="{1CF04D93-3E9C-4C93-BD11-1AB334ECA8EC}"/>
          </ac:spMkLst>
        </pc:spChg>
        <pc:spChg chg="mod">
          <ac:chgData name="Sheth, Rohan" userId="0b6da9f0-4e13-4f6a-80ee-55c9a7700dcb" providerId="ADAL" clId="{9D6CFBC2-09C3-4AD3-8ED1-7FA25564C335}" dt="2022-10-18T19:53:17.279" v="44" actId="20577"/>
          <ac:spMkLst>
            <pc:docMk/>
            <pc:sldMk cId="65851916" sldId="278"/>
            <ac:spMk id="28" creationId="{4A74CDCB-94E0-4602-A364-BEBAB933C949}"/>
          </ac:spMkLst>
        </pc:spChg>
        <pc:spChg chg="mod">
          <ac:chgData name="Sheth, Rohan" userId="0b6da9f0-4e13-4f6a-80ee-55c9a7700dcb" providerId="ADAL" clId="{9D6CFBC2-09C3-4AD3-8ED1-7FA25564C335}" dt="2022-10-18T19:53:42.863" v="66" actId="255"/>
          <ac:spMkLst>
            <pc:docMk/>
            <pc:sldMk cId="65851916" sldId="278"/>
            <ac:spMk id="29" creationId="{C1505505-BB78-40E3-B8B6-4C8BE22EB53C}"/>
          </ac:spMkLst>
        </pc:spChg>
        <pc:spChg chg="mod">
          <ac:chgData name="Sheth, Rohan" userId="0b6da9f0-4e13-4f6a-80ee-55c9a7700dcb" providerId="ADAL" clId="{9D6CFBC2-09C3-4AD3-8ED1-7FA25564C335}" dt="2022-10-18T19:53:03.552" v="18" actId="20577"/>
          <ac:spMkLst>
            <pc:docMk/>
            <pc:sldMk cId="65851916" sldId="278"/>
            <ac:spMk id="34" creationId="{37703234-D993-4C43-91A3-E55AA7BD1D32}"/>
          </ac:spMkLst>
        </pc:spChg>
        <pc:picChg chg="mod">
          <ac:chgData name="Sheth, Rohan" userId="0b6da9f0-4e13-4f6a-80ee-55c9a7700dcb" providerId="ADAL" clId="{9D6CFBC2-09C3-4AD3-8ED1-7FA25564C335}" dt="2022-10-18T19:56:26.433" v="87" actId="14826"/>
          <ac:picMkLst>
            <pc:docMk/>
            <pc:sldMk cId="65851916" sldId="278"/>
            <ac:picMk id="23" creationId="{AE1DD9CA-8F8E-43F8-AB52-DC6B3C9FD08B}"/>
          </ac:picMkLst>
        </pc:picChg>
        <pc:picChg chg="mod">
          <ac:chgData name="Sheth, Rohan" userId="0b6da9f0-4e13-4f6a-80ee-55c9a7700dcb" providerId="ADAL" clId="{9D6CFBC2-09C3-4AD3-8ED1-7FA25564C335}" dt="2022-10-18T19:55:39.199" v="85" actId="14826"/>
          <ac:picMkLst>
            <pc:docMk/>
            <pc:sldMk cId="65851916" sldId="278"/>
            <ac:picMk id="25" creationId="{7133D1E7-FA07-44D0-9EB0-EA49F78B8931}"/>
          </ac:picMkLst>
        </pc:picChg>
      </pc:sldChg>
      <pc:sldChg chg="modNotes">
        <pc:chgData name="Sheth, Rohan" userId="0b6da9f0-4e13-4f6a-80ee-55c9a7700dcb" providerId="ADAL" clId="{9D6CFBC2-09C3-4AD3-8ED1-7FA25564C335}" dt="2022-10-18T19:52:37.709" v="0"/>
        <pc:sldMkLst>
          <pc:docMk/>
          <pc:sldMk cId="3393598430" sldId="286"/>
        </pc:sldMkLst>
      </pc:sldChg>
      <pc:sldChg chg="del">
        <pc:chgData name="Sheth, Rohan" userId="0b6da9f0-4e13-4f6a-80ee-55c9a7700dcb" providerId="ADAL" clId="{9D6CFBC2-09C3-4AD3-8ED1-7FA25564C335}" dt="2022-10-18T19:55:03.964" v="76" actId="47"/>
        <pc:sldMkLst>
          <pc:docMk/>
          <pc:sldMk cId="848908219" sldId="295"/>
        </pc:sldMkLst>
      </pc:sldChg>
      <pc:sldChg chg="del">
        <pc:chgData name="Sheth, Rohan" userId="0b6da9f0-4e13-4f6a-80ee-55c9a7700dcb" providerId="ADAL" clId="{9D6CFBC2-09C3-4AD3-8ED1-7FA25564C335}" dt="2022-10-18T19:55:04.105" v="77" actId="47"/>
        <pc:sldMkLst>
          <pc:docMk/>
          <pc:sldMk cId="2857163895" sldId="296"/>
        </pc:sldMkLst>
      </pc:sldChg>
      <pc:sldChg chg="del">
        <pc:chgData name="Sheth, Rohan" userId="0b6da9f0-4e13-4f6a-80ee-55c9a7700dcb" providerId="ADAL" clId="{9D6CFBC2-09C3-4AD3-8ED1-7FA25564C335}" dt="2022-10-18T19:55:04.390" v="79" actId="47"/>
        <pc:sldMkLst>
          <pc:docMk/>
          <pc:sldMk cId="2730844521" sldId="297"/>
        </pc:sldMkLst>
      </pc:sldChg>
      <pc:sldChg chg="del">
        <pc:chgData name="Sheth, Rohan" userId="0b6da9f0-4e13-4f6a-80ee-55c9a7700dcb" providerId="ADAL" clId="{9D6CFBC2-09C3-4AD3-8ED1-7FA25564C335}" dt="2022-10-18T19:55:04.246" v="78" actId="47"/>
        <pc:sldMkLst>
          <pc:docMk/>
          <pc:sldMk cId="1909763988" sldId="298"/>
        </pc:sldMkLst>
      </pc:sldChg>
      <pc:sldChg chg="modSp">
        <pc:chgData name="Sheth, Rohan" userId="0b6da9f0-4e13-4f6a-80ee-55c9a7700dcb" providerId="ADAL" clId="{9D6CFBC2-09C3-4AD3-8ED1-7FA25564C335}" dt="2022-10-18T19:58:00.629" v="236" actId="14826"/>
        <pc:sldMkLst>
          <pc:docMk/>
          <pc:sldMk cId="3656542971" sldId="299"/>
        </pc:sldMkLst>
        <pc:picChg chg="mod">
          <ac:chgData name="Sheth, Rohan" userId="0b6da9f0-4e13-4f6a-80ee-55c9a7700dcb" providerId="ADAL" clId="{9D6CFBC2-09C3-4AD3-8ED1-7FA25564C335}" dt="2022-10-18T19:58:00.629" v="236" actId="14826"/>
          <ac:picMkLst>
            <pc:docMk/>
            <pc:sldMk cId="3656542971" sldId="299"/>
            <ac:picMk id="24" creationId="{495EBF60-C8D8-477C-828F-14A5BD36F4EE}"/>
          </ac:picMkLst>
        </pc:picChg>
      </pc:sldChg>
      <pc:sldChg chg="del">
        <pc:chgData name="Sheth, Rohan" userId="0b6da9f0-4e13-4f6a-80ee-55c9a7700dcb" providerId="ADAL" clId="{9D6CFBC2-09C3-4AD3-8ED1-7FA25564C335}" dt="2022-10-18T19:55:05.831" v="80" actId="47"/>
        <pc:sldMkLst>
          <pc:docMk/>
          <pc:sldMk cId="1174635175" sldId="300"/>
        </pc:sldMkLst>
      </pc:sldChg>
      <pc:sldChg chg="modSp">
        <pc:chgData name="Sheth, Rohan" userId="0b6da9f0-4e13-4f6a-80ee-55c9a7700dcb" providerId="ADAL" clId="{9D6CFBC2-09C3-4AD3-8ED1-7FA25564C335}" dt="2022-10-18T19:52:37.709" v="0"/>
        <pc:sldMkLst>
          <pc:docMk/>
          <pc:sldMk cId="1002511331" sldId="302"/>
        </pc:sldMkLst>
        <pc:spChg chg="mod">
          <ac:chgData name="Sheth, Rohan" userId="0b6da9f0-4e13-4f6a-80ee-55c9a7700dcb" providerId="ADAL" clId="{9D6CFBC2-09C3-4AD3-8ED1-7FA25564C335}" dt="2022-10-18T19:52:37.709" v="0"/>
          <ac:spMkLst>
            <pc:docMk/>
            <pc:sldMk cId="1002511331" sldId="302"/>
            <ac:spMk id="4" creationId="{46BE5F69-E9BC-41C7-BF6B-EB4B224032B2}"/>
          </ac:spMkLst>
        </pc:spChg>
      </pc:sldChg>
      <pc:sldChg chg="addSp delSp modSp mod">
        <pc:chgData name="Sheth, Rohan" userId="0b6da9f0-4e13-4f6a-80ee-55c9a7700dcb" providerId="ADAL" clId="{9D6CFBC2-09C3-4AD3-8ED1-7FA25564C335}" dt="2022-12-07T21:12:31.990" v="261"/>
        <pc:sldMkLst>
          <pc:docMk/>
          <pc:sldMk cId="3008389481" sldId="306"/>
        </pc:sldMkLst>
        <pc:picChg chg="del">
          <ac:chgData name="Sheth, Rohan" userId="0b6da9f0-4e13-4f6a-80ee-55c9a7700dcb" providerId="ADAL" clId="{9D6CFBC2-09C3-4AD3-8ED1-7FA25564C335}" dt="2022-12-07T21:12:31.587" v="260" actId="478"/>
          <ac:picMkLst>
            <pc:docMk/>
            <pc:sldMk cId="3008389481" sldId="306"/>
            <ac:picMk id="3" creationId="{D82025A8-C9E6-4796-9C09-8C2D1EE75679}"/>
          </ac:picMkLst>
        </pc:picChg>
        <pc:picChg chg="add mod">
          <ac:chgData name="Sheth, Rohan" userId="0b6da9f0-4e13-4f6a-80ee-55c9a7700dcb" providerId="ADAL" clId="{9D6CFBC2-09C3-4AD3-8ED1-7FA25564C335}" dt="2022-12-07T21:12:31.990" v="261"/>
          <ac:picMkLst>
            <pc:docMk/>
            <pc:sldMk cId="3008389481" sldId="306"/>
            <ac:picMk id="11" creationId="{F7B312DA-148E-4CBA-8175-5E21F02D1FBB}"/>
          </ac:picMkLst>
        </pc:picChg>
      </pc:sldChg>
      <pc:sldChg chg="modNotesTx">
        <pc:chgData name="Sheth, Rohan" userId="0b6da9f0-4e13-4f6a-80ee-55c9a7700dcb" providerId="ADAL" clId="{9D6CFBC2-09C3-4AD3-8ED1-7FA25564C335}" dt="2022-11-16T23:12:51.323" v="259"/>
        <pc:sldMkLst>
          <pc:docMk/>
          <pc:sldMk cId="3194953407" sldId="311"/>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Dade-Collier Training And Transition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Dade-Collier Training And Transition Airport, impacts for District 6,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Dade-Collier Training And Transition Airport created 6 jobs earning $322 thousand in payroll, contributed $444 thousand in value added, and generated a total economic impact (output) of $859 thousand.</a:t>
            </a:r>
          </a:p>
          <a:p>
            <a:endParaRPr lang="en-US" dirty="0"/>
          </a:p>
          <a:p>
            <a:r>
              <a:rPr lang="en-US" dirty="0"/>
              <a:t>This includes direct impacts of 3 jobs earning $162 thousand in payroll, contributing $180 thousand in value added, and generating a total economic impact (output) of $367 thousand.</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3 jobs earning $160 thousand in payroll, contributing $264 thousand in value added, and generating a total economic impact (output) of $492 thousand.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Dade-Collier Training And Transition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6 created 352,970 jobs earning $19.3 billion in payroll, contributed $32.8 billion in value added, and generated a total economic impact (output) of $60.9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189225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70.jpeg"/><Relationship Id="rId7" Type="http://schemas.openxmlformats.org/officeDocument/2006/relationships/image" Target="../media/image65.svg"/><Relationship Id="rId12" Type="http://schemas.openxmlformats.org/officeDocument/2006/relationships/image" Target="../media/image98.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Dade-Collier Training And Transition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F7B312DA-148E-4CBA-8175-5E21F02D1FBB}"/>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008389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653817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4848745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Dade-Collier Training And Transition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603661"/>
            <a:ext cx="10515600" cy="1325563"/>
          </a:xfrm>
        </p:spPr>
        <p:txBody>
          <a:bodyPr/>
          <a:lstStyle/>
          <a:p>
            <a:r>
              <a:rPr lang="en-US" dirty="0"/>
              <a:t>TOTAL Dade-Collier Training And Transition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$322</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Thousand</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$444</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Thousand</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$859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Thousand</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6</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12251" r="12251"/>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TNT">
            <a:hlinkClick r:id="" action="ppaction://media"/>
            <a:extLst>
              <a:ext uri="{FF2B5EF4-FFF2-40B4-BE49-F238E27FC236}">
                <a16:creationId xmlns:a16="http://schemas.microsoft.com/office/drawing/2014/main" id="{CB075CC4-AD4C-400A-9132-00A0EF78ABC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23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6237766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5084575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1949534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4678263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4109250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5829F15E-5E10-4FD6-AE93-1EA671C0229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495EBF60-C8D8-477C-828F-14A5BD36F4EE}"/>
              </a:ext>
            </a:extLst>
          </p:cNvPr>
          <p:cNvPicPr>
            <a:picLocks noChangeAspect="1"/>
          </p:cNvPicPr>
          <p:nvPr/>
        </p:nvPicPr>
        <p:blipFill>
          <a:blip r:embed="rId3">
            <a:extLst>
              <a:ext uri="{28A0092B-C50C-407E-A947-70E740481C1C}">
                <a14:useLocalDpi xmlns:a14="http://schemas.microsoft.com/office/drawing/2010/main" val="0"/>
              </a:ext>
            </a:extLst>
          </a:blip>
          <a:srcRect t="10357" b="10357"/>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6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$19.3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352,970</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C8278E34-3613-45B8-97FB-AF95DE1F51D9}"/>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6565429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3004</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Dade-Collier Training And Transition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Dade-Collier Training And Transition Airport’s Total Economic Impact</vt:lpstr>
      <vt:lpstr>On-Airport Impacts</vt:lpstr>
      <vt:lpstr>Visitor Spending Impacts (Off-Airport)</vt:lpstr>
      <vt:lpstr>Airport Economic Impact Results</vt:lpstr>
      <vt:lpstr>TOTAL Dade-Collier Training And Transition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6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2022-12-07T21:12:34Z</dcterms:modified>
</cp:coreProperties>
</file>