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309" r:id="rId15"/>
    <p:sldId id="303" r:id="rId16"/>
    <p:sldId id="262" r:id="rId17"/>
    <p:sldId id="310" r:id="rId18"/>
    <p:sldId id="311" r:id="rId19"/>
    <p:sldId id="312" r:id="rId20"/>
    <p:sldId id="313" r:id="rId21"/>
    <p:sldId id="296" r:id="rId22"/>
    <p:sldId id="280"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69" d="100"/>
          <a:sy n="69" d="100"/>
        </p:scale>
        <p:origin x="1128" y="38"/>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1967A703-F80B-4CCB-B9D2-ADD6DB9747A6}"/>
    <pc:docChg chg="modSld">
      <pc:chgData name="Merry, Meg" userId="52abaa17-2ab0-4519-8e41-45b524f6a3b3" providerId="ADAL" clId="{1967A703-F80B-4CCB-B9D2-ADD6DB9747A6}" dt="2022-11-08T17:52:39.128" v="8" actId="255"/>
      <pc:docMkLst>
        <pc:docMk/>
      </pc:docMkLst>
      <pc:sldChg chg="modSp mod">
        <pc:chgData name="Merry, Meg" userId="52abaa17-2ab0-4519-8e41-45b524f6a3b3" providerId="ADAL" clId="{1967A703-F80B-4CCB-B9D2-ADD6DB9747A6}" dt="2022-11-08T17:52:33.020" v="7" actId="255"/>
        <pc:sldMkLst>
          <pc:docMk/>
          <pc:sldMk cId="1102559366" sldId="274"/>
        </pc:sldMkLst>
        <pc:spChg chg="mod">
          <ac:chgData name="Merry, Meg" userId="52abaa17-2ab0-4519-8e41-45b524f6a3b3" providerId="ADAL" clId="{1967A703-F80B-4CCB-B9D2-ADD6DB9747A6}" dt="2022-11-08T17:52:33.020" v="7" actId="255"/>
          <ac:spMkLst>
            <pc:docMk/>
            <pc:sldMk cId="1102559366" sldId="274"/>
            <ac:spMk id="44" creationId="{E46410AA-9335-4C3E-AEEE-43614C70E64D}"/>
          </ac:spMkLst>
        </pc:spChg>
      </pc:sldChg>
      <pc:sldChg chg="modSp mod">
        <pc:chgData name="Merry, Meg" userId="52abaa17-2ab0-4519-8e41-45b524f6a3b3" providerId="ADAL" clId="{1967A703-F80B-4CCB-B9D2-ADD6DB9747A6}" dt="2022-11-08T17:52:20.177" v="6" actId="18131"/>
        <pc:sldMkLst>
          <pc:docMk/>
          <pc:sldMk cId="65851916" sldId="278"/>
        </pc:sldMkLst>
        <pc:picChg chg="mod modCrop">
          <ac:chgData name="Merry, Meg" userId="52abaa17-2ab0-4519-8e41-45b524f6a3b3" providerId="ADAL" clId="{1967A703-F80B-4CCB-B9D2-ADD6DB9747A6}" dt="2022-11-08T17:52:20.177" v="6" actId="18131"/>
          <ac:picMkLst>
            <pc:docMk/>
            <pc:sldMk cId="65851916" sldId="278"/>
            <ac:picMk id="25" creationId="{7133D1E7-FA07-44D0-9EB0-EA49F78B8931}"/>
          </ac:picMkLst>
        </pc:picChg>
      </pc:sldChg>
      <pc:sldChg chg="modSp mod">
        <pc:chgData name="Merry, Meg" userId="52abaa17-2ab0-4519-8e41-45b524f6a3b3" providerId="ADAL" clId="{1967A703-F80B-4CCB-B9D2-ADD6DB9747A6}" dt="2022-11-08T17:52:39.128" v="8" actId="255"/>
        <pc:sldMkLst>
          <pc:docMk/>
          <pc:sldMk cId="2857163895" sldId="296"/>
        </pc:sldMkLst>
        <pc:spChg chg="mod">
          <ac:chgData name="Merry, Meg" userId="52abaa17-2ab0-4519-8e41-45b524f6a3b3" providerId="ADAL" clId="{1967A703-F80B-4CCB-B9D2-ADD6DB9747A6}" dt="2022-11-08T17:52:39.128" v="8" actId="255"/>
          <ac:spMkLst>
            <pc:docMk/>
            <pc:sldMk cId="2857163895" sldId="296"/>
            <ac:spMk id="34" creationId="{49BEB672-5087-49D5-925B-410D7FCB2E0D}"/>
          </ac:spMkLst>
        </pc:spChg>
      </pc:sldChg>
      <pc:sldChg chg="modSp mod">
        <pc:chgData name="Merry, Meg" userId="52abaa17-2ab0-4519-8e41-45b524f6a3b3" providerId="ADAL" clId="{1967A703-F80B-4CCB-B9D2-ADD6DB9747A6}" dt="2022-11-08T17:51:47.281" v="0" actId="20577"/>
        <pc:sldMkLst>
          <pc:docMk/>
          <pc:sldMk cId="1002511331" sldId="302"/>
        </pc:sldMkLst>
        <pc:spChg chg="mod">
          <ac:chgData name="Merry, Meg" userId="52abaa17-2ab0-4519-8e41-45b524f6a3b3" providerId="ADAL" clId="{1967A703-F80B-4CCB-B9D2-ADD6DB9747A6}" dt="2022-11-08T17:51:47.281" v="0" actId="20577"/>
          <ac:spMkLst>
            <pc:docMk/>
            <pc:sldMk cId="1002511331" sldId="302"/>
            <ac:spMk id="4" creationId="{46BE5F69-E9BC-41C7-BF6B-EB4B224032B2}"/>
          </ac:spMkLst>
        </pc:spChg>
      </pc:sldChg>
    </pc:docChg>
  </pc:docChgLst>
  <pc:docChgLst>
    <pc:chgData name="Gibson, Thomas" userId="4b42d18a-f5dd-45ad-b5f3-020bdeec964b" providerId="ADAL" clId="{D52B1448-AD4C-49CC-B03D-E8348F278299}"/>
    <pc:docChg chg="modSld">
      <pc:chgData name="Gibson, Thomas" userId="4b42d18a-f5dd-45ad-b5f3-020bdeec964b" providerId="ADAL" clId="{D52B1448-AD4C-49CC-B03D-E8348F278299}" dt="2022-11-16T18:14:06.577" v="0"/>
      <pc:docMkLst>
        <pc:docMk/>
      </pc:docMkLst>
      <pc:sldChg chg="modNotesTx">
        <pc:chgData name="Gibson, Thomas" userId="4b42d18a-f5dd-45ad-b5f3-020bdeec964b" providerId="ADAL" clId="{D52B1448-AD4C-49CC-B03D-E8348F278299}" dt="2022-11-16T18:14:06.577" v="0"/>
        <pc:sldMkLst>
          <pc:docMk/>
          <pc:sldMk cId="3824185250" sldId="311"/>
        </pc:sldMkLst>
      </pc:sldChg>
    </pc:docChg>
  </pc:docChgLst>
  <pc:docChgLst>
    <pc:chgData name="Filaroski, Taylor" userId="808e8b38-dcd7-4790-8255-e9ab0a59a131" providerId="ADAL" clId="{AD5AC9FC-B813-49A0-9DA6-B6245362A3B3}"/>
    <pc:docChg chg="undo redo custSel modSld">
      <pc:chgData name="Filaroski, Taylor" userId="808e8b38-dcd7-4790-8255-e9ab0a59a131" providerId="ADAL" clId="{AD5AC9FC-B813-49A0-9DA6-B6245362A3B3}" dt="2022-10-27T15:04:07.131" v="17" actId="14826"/>
      <pc:docMkLst>
        <pc:docMk/>
      </pc:docMkLst>
      <pc:sldChg chg="modSp mod modNotesTx">
        <pc:chgData name="Filaroski, Taylor" userId="808e8b38-dcd7-4790-8255-e9ab0a59a131" providerId="ADAL" clId="{AD5AC9FC-B813-49A0-9DA6-B6245362A3B3}" dt="2022-10-27T15:02:42.613" v="16" actId="14826"/>
        <pc:sldMkLst>
          <pc:docMk/>
          <pc:sldMk cId="65851916" sldId="278"/>
        </pc:sldMkLst>
        <pc:picChg chg="mod modCrop">
          <ac:chgData name="Filaroski, Taylor" userId="808e8b38-dcd7-4790-8255-e9ab0a59a131" providerId="ADAL" clId="{AD5AC9FC-B813-49A0-9DA6-B6245362A3B3}" dt="2022-10-27T15:02:16.981" v="15" actId="18131"/>
          <ac:picMkLst>
            <pc:docMk/>
            <pc:sldMk cId="65851916" sldId="278"/>
            <ac:picMk id="23" creationId="{AE1DD9CA-8F8E-43F8-AB52-DC6B3C9FD08B}"/>
          </ac:picMkLst>
        </pc:picChg>
        <pc:picChg chg="mod modCrop">
          <ac:chgData name="Filaroski, Taylor" userId="808e8b38-dcd7-4790-8255-e9ab0a59a131" providerId="ADAL" clId="{AD5AC9FC-B813-49A0-9DA6-B6245362A3B3}" dt="2022-10-27T15:02:42.613" v="16" actId="14826"/>
          <ac:picMkLst>
            <pc:docMk/>
            <pc:sldMk cId="65851916" sldId="278"/>
            <ac:picMk id="25" creationId="{7133D1E7-FA07-44D0-9EB0-EA49F78B8931}"/>
          </ac:picMkLst>
        </pc:picChg>
      </pc:sldChg>
      <pc:sldChg chg="modSp mod">
        <pc:chgData name="Filaroski, Taylor" userId="808e8b38-dcd7-4790-8255-e9ab0a59a131" providerId="ADAL" clId="{AD5AC9FC-B813-49A0-9DA6-B6245362A3B3}" dt="2022-10-27T15:04:07.131" v="17" actId="14826"/>
        <pc:sldMkLst>
          <pc:docMk/>
          <pc:sldMk cId="2857163895" sldId="296"/>
        </pc:sldMkLst>
        <pc:picChg chg="mod">
          <ac:chgData name="Filaroski, Taylor" userId="808e8b38-dcd7-4790-8255-e9ab0a59a131" providerId="ADAL" clId="{AD5AC9FC-B813-49A0-9DA6-B6245362A3B3}" dt="2022-10-27T15:04:07.131" v="17" actId="14826"/>
          <ac:picMkLst>
            <pc:docMk/>
            <pc:sldMk cId="2857163895" sldId="296"/>
            <ac:picMk id="24" creationId="{7EF00931-2EC4-4D40-B729-71BD2CF64771}"/>
          </ac:picMkLst>
        </pc:picChg>
      </pc:sldChg>
    </pc:docChg>
  </pc:docChgLst>
  <pc:docChgLst>
    <pc:chgData name="Sheth, Rohan" userId="0b6da9f0-4e13-4f6a-80ee-55c9a7700dcb" providerId="ADAL" clId="{4C89BC93-FC37-47E9-9834-26C68B8B1392}"/>
    <pc:docChg chg="custSel delSld modSld">
      <pc:chgData name="Sheth, Rohan" userId="0b6da9f0-4e13-4f6a-80ee-55c9a7700dcb" providerId="ADAL" clId="{4C89BC93-FC37-47E9-9834-26C68B8B1392}" dt="2022-12-07T20:41:08.703" v="36"/>
      <pc:docMkLst>
        <pc:docMk/>
      </pc:docMkLst>
      <pc:sldChg chg="modNotesTx">
        <pc:chgData name="Sheth, Rohan" userId="0b6da9f0-4e13-4f6a-80ee-55c9a7700dcb" providerId="ADAL" clId="{4C89BC93-FC37-47E9-9834-26C68B8B1392}" dt="2022-11-07T15:20:33.317" v="30" actId="20577"/>
        <pc:sldMkLst>
          <pc:docMk/>
          <pc:sldMk cId="1711352330" sldId="256"/>
        </pc:sldMkLst>
      </pc:sldChg>
      <pc:sldChg chg="modNotesTx">
        <pc:chgData name="Sheth, Rohan" userId="0b6da9f0-4e13-4f6a-80ee-55c9a7700dcb" providerId="ADAL" clId="{4C89BC93-FC37-47E9-9834-26C68B8B1392}" dt="2022-10-19T19:44:20.886" v="14" actId="20577"/>
        <pc:sldMkLst>
          <pc:docMk/>
          <pc:sldMk cId="412258708" sldId="270"/>
        </pc:sldMkLst>
      </pc:sldChg>
      <pc:sldChg chg="del">
        <pc:chgData name="Sheth, Rohan" userId="0b6da9f0-4e13-4f6a-80ee-55c9a7700dcb" providerId="ADAL" clId="{4C89BC93-FC37-47E9-9834-26C68B8B1392}" dt="2022-11-07T15:20:52.315" v="34" actId="47"/>
        <pc:sldMkLst>
          <pc:docMk/>
          <pc:sldMk cId="3380238284" sldId="273"/>
        </pc:sldMkLst>
      </pc:sldChg>
      <pc:sldChg chg="modSp mod modNotesTx">
        <pc:chgData name="Sheth, Rohan" userId="0b6da9f0-4e13-4f6a-80ee-55c9a7700dcb" providerId="ADAL" clId="{4C89BC93-FC37-47E9-9834-26C68B8B1392}" dt="2022-11-07T15:20:46.298" v="33"/>
        <pc:sldMkLst>
          <pc:docMk/>
          <pc:sldMk cId="65851916" sldId="278"/>
        </pc:sldMkLst>
        <pc:spChg chg="mod">
          <ac:chgData name="Sheth, Rohan" userId="0b6da9f0-4e13-4f6a-80ee-55c9a7700dcb" providerId="ADAL" clId="{4C89BC93-FC37-47E9-9834-26C68B8B1392}" dt="2022-10-19T19:45:39.007" v="17"/>
          <ac:spMkLst>
            <pc:docMk/>
            <pc:sldMk cId="65851916" sldId="278"/>
            <ac:spMk id="4" creationId="{46BE5F69-E9BC-41C7-BF6B-EB4B224032B2}"/>
          </ac:spMkLst>
        </pc:spChg>
      </pc:sldChg>
      <pc:sldChg chg="addSp delSp modSp mod">
        <pc:chgData name="Sheth, Rohan" userId="0b6da9f0-4e13-4f6a-80ee-55c9a7700dcb" providerId="ADAL" clId="{4C89BC93-FC37-47E9-9834-26C68B8B1392}" dt="2022-12-07T20:41:08.703" v="36"/>
        <pc:sldMkLst>
          <pc:docMk/>
          <pc:sldMk cId="664449036" sldId="306"/>
        </pc:sldMkLst>
        <pc:picChg chg="del">
          <ac:chgData name="Sheth, Rohan" userId="0b6da9f0-4e13-4f6a-80ee-55c9a7700dcb" providerId="ADAL" clId="{4C89BC93-FC37-47E9-9834-26C68B8B1392}" dt="2022-12-07T20:41:08.292" v="35" actId="478"/>
          <ac:picMkLst>
            <pc:docMk/>
            <pc:sldMk cId="664449036" sldId="306"/>
            <ac:picMk id="3" creationId="{D82025A8-C9E6-4796-9C09-8C2D1EE75679}"/>
          </ac:picMkLst>
        </pc:picChg>
        <pc:picChg chg="add mod">
          <ac:chgData name="Sheth, Rohan" userId="0b6da9f0-4e13-4f6a-80ee-55c9a7700dcb" providerId="ADAL" clId="{4C89BC93-FC37-47E9-9834-26C68B8B1392}" dt="2022-12-07T20:41:08.703" v="36"/>
          <ac:picMkLst>
            <pc:docMk/>
            <pc:sldMk cId="664449036" sldId="306"/>
            <ac:picMk id="11" creationId="{A3DED28A-4D9C-4240-9241-32900E034C2A}"/>
          </ac:picMkLst>
        </pc:picChg>
      </pc:sldChg>
    </pc:docChg>
  </pc:docChgLst>
  <pc:docChgLst>
    <pc:chgData name="Cicone, Laura" userId="d60addc7-6562-4f44-a0de-68d71e52773b" providerId="ADAL" clId="{58EB6F9B-0E27-40EA-8DBC-E40DA0219A56}"/>
    <pc:docChg chg="addSld delSld modSld">
      <pc:chgData name="Cicone, Laura" userId="d60addc7-6562-4f44-a0de-68d71e52773b" providerId="ADAL" clId="{58EB6F9B-0E27-40EA-8DBC-E40DA0219A56}" dt="2022-11-14T22:05:38.950" v="322" actId="47"/>
      <pc:docMkLst>
        <pc:docMk/>
      </pc:docMkLst>
      <pc:sldChg chg="modSp mod">
        <pc:chgData name="Cicone, Laura" userId="d60addc7-6562-4f44-a0de-68d71e52773b" providerId="ADAL" clId="{58EB6F9B-0E27-40EA-8DBC-E40DA0219A56}" dt="2022-10-18T15:51:44.340" v="23" actId="20577"/>
        <pc:sldMkLst>
          <pc:docMk/>
          <pc:sldMk cId="1711352330" sldId="256"/>
        </pc:sldMkLst>
        <pc:spChg chg="mod">
          <ac:chgData name="Cicone, Laura" userId="d60addc7-6562-4f44-a0de-68d71e52773b" providerId="ADAL" clId="{58EB6F9B-0E27-40EA-8DBC-E40DA0219A56}" dt="2022-10-18T15:51:44.340" v="23" actId="20577"/>
          <ac:spMkLst>
            <pc:docMk/>
            <pc:sldMk cId="1711352330" sldId="256"/>
            <ac:spMk id="3" creationId="{931932A1-7454-4B78-B394-3713697727FA}"/>
          </ac:spMkLst>
        </pc:spChg>
      </pc:sldChg>
      <pc:sldChg chg="del">
        <pc:chgData name="Cicone, Laura" userId="d60addc7-6562-4f44-a0de-68d71e52773b" providerId="ADAL" clId="{58EB6F9B-0E27-40EA-8DBC-E40DA0219A56}" dt="2022-10-25T14:50:37.280" v="316" actId="47"/>
        <pc:sldMkLst>
          <pc:docMk/>
          <pc:sldMk cId="4081035233" sldId="259"/>
        </pc:sldMkLst>
      </pc:sldChg>
      <pc:sldChg chg="del">
        <pc:chgData name="Cicone, Laura" userId="d60addc7-6562-4f44-a0de-68d71e52773b" providerId="ADAL" clId="{58EB6F9B-0E27-40EA-8DBC-E40DA0219A56}" dt="2022-11-14T22:05:38.950" v="322" actId="47"/>
        <pc:sldMkLst>
          <pc:docMk/>
          <pc:sldMk cId="3476258832" sldId="266"/>
        </pc:sldMkLst>
      </pc:sldChg>
      <pc:sldChg chg="modSp mod modNotesTx">
        <pc:chgData name="Cicone, Laura" userId="d60addc7-6562-4f44-a0de-68d71e52773b" providerId="ADAL" clId="{58EB6F9B-0E27-40EA-8DBC-E40DA0219A56}" dt="2022-10-18T15:57:46.924" v="311" actId="20577"/>
        <pc:sldMkLst>
          <pc:docMk/>
          <pc:sldMk cId="3380238284" sldId="273"/>
        </pc:sldMkLst>
        <pc:spChg chg="mod">
          <ac:chgData name="Cicone, Laura" userId="d60addc7-6562-4f44-a0de-68d71e52773b" providerId="ADAL" clId="{58EB6F9B-0E27-40EA-8DBC-E40DA0219A56}" dt="2022-10-18T15:57:39.725" v="287" actId="20577"/>
          <ac:spMkLst>
            <pc:docMk/>
            <pc:sldMk cId="3380238284" sldId="273"/>
            <ac:spMk id="4" creationId="{A3560EF0-DF41-40A6-889B-45B12E8526AE}"/>
          </ac:spMkLst>
        </pc:spChg>
      </pc:sldChg>
      <pc:sldChg chg="del">
        <pc:chgData name="Cicone, Laura" userId="d60addc7-6562-4f44-a0de-68d71e52773b" providerId="ADAL" clId="{58EB6F9B-0E27-40EA-8DBC-E40DA0219A56}" dt="2022-11-14T22:05:38.950" v="322" actId="47"/>
        <pc:sldMkLst>
          <pc:docMk/>
          <pc:sldMk cId="1102559366" sldId="274"/>
        </pc:sldMkLst>
      </pc:sldChg>
      <pc:sldChg chg="del">
        <pc:chgData name="Cicone, Laura" userId="d60addc7-6562-4f44-a0de-68d71e52773b" providerId="ADAL" clId="{58EB6F9B-0E27-40EA-8DBC-E40DA0219A56}" dt="2022-10-18T15:58:07.512" v="312" actId="2696"/>
        <pc:sldMkLst>
          <pc:docMk/>
          <pc:sldMk cId="3015444443" sldId="277"/>
        </pc:sldMkLst>
      </pc:sldChg>
      <pc:sldChg chg="modSp mod modNotesTx">
        <pc:chgData name="Cicone, Laura" userId="d60addc7-6562-4f44-a0de-68d71e52773b" providerId="ADAL" clId="{58EB6F9B-0E27-40EA-8DBC-E40DA0219A56}" dt="2022-10-18T15:57:26.454" v="252" actId="20577"/>
        <pc:sldMkLst>
          <pc:docMk/>
          <pc:sldMk cId="65851916" sldId="278"/>
        </pc:sldMkLst>
        <pc:spChg chg="mod">
          <ac:chgData name="Cicone, Laura" userId="d60addc7-6562-4f44-a0de-68d71e52773b" providerId="ADAL" clId="{58EB6F9B-0E27-40EA-8DBC-E40DA0219A56}" dt="2022-10-18T15:55:31.876" v="65" actId="20577"/>
          <ac:spMkLst>
            <pc:docMk/>
            <pc:sldMk cId="65851916" sldId="278"/>
            <ac:spMk id="27" creationId="{1CF04D93-3E9C-4C93-BD11-1AB334ECA8EC}"/>
          </ac:spMkLst>
        </pc:spChg>
        <pc:spChg chg="mod">
          <ac:chgData name="Cicone, Laura" userId="d60addc7-6562-4f44-a0de-68d71e52773b" providerId="ADAL" clId="{58EB6F9B-0E27-40EA-8DBC-E40DA0219A56}" dt="2022-10-18T15:55:44.132" v="75" actId="20577"/>
          <ac:spMkLst>
            <pc:docMk/>
            <pc:sldMk cId="65851916" sldId="278"/>
            <ac:spMk id="28" creationId="{4A74CDCB-94E0-4602-A364-BEBAB933C949}"/>
          </ac:spMkLst>
        </pc:spChg>
        <pc:spChg chg="mod">
          <ac:chgData name="Cicone, Laura" userId="d60addc7-6562-4f44-a0de-68d71e52773b" providerId="ADAL" clId="{58EB6F9B-0E27-40EA-8DBC-E40DA0219A56}" dt="2022-10-18T15:55:52.305" v="86" actId="20577"/>
          <ac:spMkLst>
            <pc:docMk/>
            <pc:sldMk cId="65851916" sldId="278"/>
            <ac:spMk id="29" creationId="{C1505505-BB78-40E3-B8B6-4C8BE22EB53C}"/>
          </ac:spMkLst>
        </pc:spChg>
        <pc:spChg chg="mod">
          <ac:chgData name="Cicone, Laura" userId="d60addc7-6562-4f44-a0de-68d71e52773b" providerId="ADAL" clId="{58EB6F9B-0E27-40EA-8DBC-E40DA0219A56}" dt="2022-10-18T15:55:24.119" v="52" actId="20577"/>
          <ac:spMkLst>
            <pc:docMk/>
            <pc:sldMk cId="65851916" sldId="278"/>
            <ac:spMk id="34" creationId="{37703234-D993-4C43-91A3-E55AA7BD1D32}"/>
          </ac:spMkLst>
        </pc:spChg>
      </pc:sldChg>
      <pc:sldChg chg="del modNotesTx">
        <pc:chgData name="Cicone, Laura" userId="d60addc7-6562-4f44-a0de-68d71e52773b" providerId="ADAL" clId="{58EB6F9B-0E27-40EA-8DBC-E40DA0219A56}" dt="2022-11-14T22:04:37.971" v="318" actId="47"/>
        <pc:sldMkLst>
          <pc:docMk/>
          <pc:sldMk cId="3393598430" sldId="286"/>
        </pc:sldMkLst>
      </pc:sldChg>
      <pc:sldChg chg="del">
        <pc:chgData name="Cicone, Laura" userId="d60addc7-6562-4f44-a0de-68d71e52773b" providerId="ADAL" clId="{58EB6F9B-0E27-40EA-8DBC-E40DA0219A56}" dt="2022-11-14T22:05:38.950" v="322" actId="47"/>
        <pc:sldMkLst>
          <pc:docMk/>
          <pc:sldMk cId="232077404" sldId="288"/>
        </pc:sldMkLst>
      </pc:sldChg>
      <pc:sldChg chg="del">
        <pc:chgData name="Cicone, Laura" userId="d60addc7-6562-4f44-a0de-68d71e52773b" providerId="ADAL" clId="{58EB6F9B-0E27-40EA-8DBC-E40DA0219A56}" dt="2022-11-14T22:05:38.950" v="322" actId="47"/>
        <pc:sldMkLst>
          <pc:docMk/>
          <pc:sldMk cId="536406714" sldId="289"/>
        </pc:sldMkLst>
      </pc:sldChg>
      <pc:sldChg chg="del">
        <pc:chgData name="Cicone, Laura" userId="d60addc7-6562-4f44-a0de-68d71e52773b" providerId="ADAL" clId="{58EB6F9B-0E27-40EA-8DBC-E40DA0219A56}" dt="2022-10-18T15:58:07.512" v="312" actId="2696"/>
        <pc:sldMkLst>
          <pc:docMk/>
          <pc:sldMk cId="848908219" sldId="295"/>
        </pc:sldMkLst>
      </pc:sldChg>
      <pc:sldChg chg="modSp">
        <pc:chgData name="Cicone, Laura" userId="d60addc7-6562-4f44-a0de-68d71e52773b" providerId="ADAL" clId="{58EB6F9B-0E27-40EA-8DBC-E40DA0219A56}" dt="2022-10-18T15:58:38.176" v="314" actId="14826"/>
        <pc:sldMkLst>
          <pc:docMk/>
          <pc:sldMk cId="2857163895" sldId="296"/>
        </pc:sldMkLst>
        <pc:picChg chg="mod">
          <ac:chgData name="Cicone, Laura" userId="d60addc7-6562-4f44-a0de-68d71e52773b" providerId="ADAL" clId="{58EB6F9B-0E27-40EA-8DBC-E40DA0219A56}" dt="2022-10-18T15:58:38.176" v="314" actId="14826"/>
          <ac:picMkLst>
            <pc:docMk/>
            <pc:sldMk cId="2857163895" sldId="296"/>
            <ac:picMk id="24" creationId="{7EF00931-2EC4-4D40-B729-71BD2CF64771}"/>
          </ac:picMkLst>
        </pc:picChg>
      </pc:sldChg>
      <pc:sldChg chg="del">
        <pc:chgData name="Cicone, Laura" userId="d60addc7-6562-4f44-a0de-68d71e52773b" providerId="ADAL" clId="{58EB6F9B-0E27-40EA-8DBC-E40DA0219A56}" dt="2022-10-18T15:58:20.856" v="313" actId="2696"/>
        <pc:sldMkLst>
          <pc:docMk/>
          <pc:sldMk cId="2730844521" sldId="297"/>
        </pc:sldMkLst>
      </pc:sldChg>
      <pc:sldChg chg="del">
        <pc:chgData name="Cicone, Laura" userId="d60addc7-6562-4f44-a0de-68d71e52773b" providerId="ADAL" clId="{58EB6F9B-0E27-40EA-8DBC-E40DA0219A56}" dt="2022-10-18T15:58:20.856" v="313" actId="2696"/>
        <pc:sldMkLst>
          <pc:docMk/>
          <pc:sldMk cId="1909763988" sldId="298"/>
        </pc:sldMkLst>
      </pc:sldChg>
      <pc:sldChg chg="del">
        <pc:chgData name="Cicone, Laura" userId="d60addc7-6562-4f44-a0de-68d71e52773b" providerId="ADAL" clId="{58EB6F9B-0E27-40EA-8DBC-E40DA0219A56}" dt="2022-10-18T15:58:20.856" v="313" actId="2696"/>
        <pc:sldMkLst>
          <pc:docMk/>
          <pc:sldMk cId="3656542971" sldId="299"/>
        </pc:sldMkLst>
      </pc:sldChg>
      <pc:sldChg chg="del">
        <pc:chgData name="Cicone, Laura" userId="d60addc7-6562-4f44-a0de-68d71e52773b" providerId="ADAL" clId="{58EB6F9B-0E27-40EA-8DBC-E40DA0219A56}" dt="2022-10-18T15:58:20.856" v="313" actId="2696"/>
        <pc:sldMkLst>
          <pc:docMk/>
          <pc:sldMk cId="1174635175" sldId="300"/>
        </pc:sldMkLst>
      </pc:sldChg>
      <pc:sldChg chg="del">
        <pc:chgData name="Cicone, Laura" userId="d60addc7-6562-4f44-a0de-68d71e52773b" providerId="ADAL" clId="{58EB6F9B-0E27-40EA-8DBC-E40DA0219A56}" dt="2022-11-14T22:05:22.688" v="321" actId="47"/>
        <pc:sldMkLst>
          <pc:docMk/>
          <pc:sldMk cId="291782386" sldId="301"/>
        </pc:sldMkLst>
      </pc:sldChg>
      <pc:sldChg chg="del">
        <pc:chgData name="Cicone, Laura" userId="d60addc7-6562-4f44-a0de-68d71e52773b" providerId="ADAL" clId="{58EB6F9B-0E27-40EA-8DBC-E40DA0219A56}" dt="2022-11-14T22:03:49.543" v="317" actId="47"/>
        <pc:sldMkLst>
          <pc:docMk/>
          <pc:sldMk cId="1875973025" sldId="304"/>
        </pc:sldMkLst>
      </pc:sldChg>
      <pc:sldChg chg="add">
        <pc:chgData name="Cicone, Laura" userId="d60addc7-6562-4f44-a0de-68d71e52773b" providerId="ADAL" clId="{58EB6F9B-0E27-40EA-8DBC-E40DA0219A56}" dt="2022-10-25T14:50:32.337" v="315"/>
        <pc:sldMkLst>
          <pc:docMk/>
          <pc:sldMk cId="664449036" sldId="306"/>
        </pc:sldMkLst>
      </pc:sldChg>
      <pc:sldChg chg="modNotesTx">
        <pc:chgData name="Cicone, Laura" userId="d60addc7-6562-4f44-a0de-68d71e52773b" providerId="ADAL" clId="{58EB6F9B-0E27-40EA-8DBC-E40DA0219A56}" dt="2022-11-14T22:04:53.530" v="320" actId="20577"/>
        <pc:sldMkLst>
          <pc:docMk/>
          <pc:sldMk cId="2023346303"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Wakulla County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Wakulla County Airport, impacts </a:t>
            </a:r>
            <a:r>
              <a:rPr lang="en-US"/>
              <a:t>for District 3, </a:t>
            </a:r>
            <a:r>
              <a:rPr lang="en-US" dirty="0"/>
              <a:t>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Wakulla County Airport created 2 jobs earning $46 thousand in payroll, contributed $66 thousand in value added, and generated a total economic impact (output) of $112 thousand.</a:t>
            </a:r>
          </a:p>
          <a:p>
            <a:endParaRPr lang="en-US" dirty="0"/>
          </a:p>
          <a:p>
            <a:r>
              <a:rPr lang="en-US" dirty="0"/>
              <a:t>This includes direct impacts of 1 job earning $28 thousand in payroll, contributing $35 thousand in value added, and generating a total economic impact (output) of $54 thousand.</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 job earning $18 thousand in payroll, contributing $31 thousand in value added, and generating a total economic impact (output) of $58 thousand.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4.jpeg"/><Relationship Id="rId7" Type="http://schemas.openxmlformats.org/officeDocument/2006/relationships/image" Target="../media/image18.png"/><Relationship Id="rId12" Type="http://schemas.openxmlformats.org/officeDocument/2006/relationships/image" Target="../media/image9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89.svg"/><Relationship Id="rId5" Type="http://schemas.openxmlformats.org/officeDocument/2006/relationships/image" Target="../media/image86.svg"/><Relationship Id="rId10" Type="http://schemas.openxmlformats.org/officeDocument/2006/relationships/image" Target="../media/image88.png"/><Relationship Id="rId4" Type="http://schemas.openxmlformats.org/officeDocument/2006/relationships/image" Target="../media/image85.png"/><Relationship Id="rId9" Type="http://schemas.openxmlformats.org/officeDocument/2006/relationships/image" Target="../media/image77.png"/></Relationships>
</file>

<file path=ppt/slides/_rels/slide19.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4.jpeg"/><Relationship Id="rId10" Type="http://schemas.openxmlformats.org/officeDocument/2006/relationships/image" Target="../media/image79.svg"/><Relationship Id="rId4" Type="http://schemas.openxmlformats.org/officeDocument/2006/relationships/image" Target="../media/image93.jpeg"/><Relationship Id="rId9" Type="http://schemas.openxmlformats.org/officeDocument/2006/relationships/image" Target="../media/image78.png"/><Relationship Id="rId14" Type="http://schemas.openxmlformats.org/officeDocument/2006/relationships/image" Target="../media/image83.svg"/></Relationships>
</file>

<file path=ppt/slides/_rels/slide2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96.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7.png"/><Relationship Id="rId7" Type="http://schemas.openxmlformats.org/officeDocument/2006/relationships/image" Target="../media/image65.svg"/><Relationship Id="rId12" Type="http://schemas.openxmlformats.org/officeDocument/2006/relationships/image" Target="../media/image98.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Wakulla County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A3DED28A-4D9C-4240-9241-32900E034C2A}"/>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664449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4163474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023346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Wakulla County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7280" t="-263" r="11222" b="263"/>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Wakulla County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$46</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$66</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$112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Thousand</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5793" t="1880" r="28225" b="-1880"/>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2913917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252662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8241852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015814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6489185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2921</Words>
  <Application>Microsoft Office PowerPoint</Application>
  <PresentationFormat>Widescreen</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Trebuchet MS</vt:lpstr>
      <vt:lpstr>Office Theme</vt:lpstr>
      <vt:lpstr>Wakulla County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Wakulla County Airport’s Total Economic Impact</vt:lpstr>
      <vt:lpstr>On-Airport Impacts</vt:lpstr>
      <vt:lpstr>Visitor Spending Impacts (Off-Airport)</vt:lpstr>
      <vt:lpstr>Airport Economic Impact Results</vt:lpstr>
      <vt:lpstr>TOTAL Wakulla County Airport Impacts</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2022-12-07T20:41:12Z</dcterms:modified>
</cp:coreProperties>
</file>