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6EF664-9091-43E7-8EA2-E9A4D3573484}" v="1" dt="2022-12-07T21:02:27.2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709" autoAdjust="0"/>
  </p:normalViewPr>
  <p:slideViewPr>
    <p:cSldViewPr snapToGrid="0">
      <p:cViewPr varScale="1">
        <p:scale>
          <a:sx n="85" d="100"/>
          <a:sy n="85" d="100"/>
        </p:scale>
        <p:origin x="1479"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29E8164E-4F04-4920-9641-81137F1FA45A}"/>
    <pc:docChg chg="delSld modSld">
      <pc:chgData name="Costner, Bayley" userId="2a58abfe-bf9e-4cc1-9dde-744d7a979601" providerId="ADAL" clId="{29E8164E-4F04-4920-9641-81137F1FA45A}" dt="2022-10-19T16:56:24.771" v="184" actId="14826"/>
      <pc:docMkLst>
        <pc:docMk/>
      </pc:docMkLst>
      <pc:sldChg chg="modSp">
        <pc:chgData name="Costner, Bayley" userId="2a58abfe-bf9e-4cc1-9dde-744d7a979601" providerId="ADAL" clId="{29E8164E-4F04-4920-9641-81137F1FA45A}" dt="2022-10-19T16:52:56.233" v="0"/>
        <pc:sldMkLst>
          <pc:docMk/>
          <pc:sldMk cId="1711352330" sldId="256"/>
        </pc:sldMkLst>
        <pc:spChg chg="mod">
          <ac:chgData name="Costner, Bayley" userId="2a58abfe-bf9e-4cc1-9dde-744d7a979601" providerId="ADAL" clId="{29E8164E-4F04-4920-9641-81137F1FA45A}" dt="2022-10-19T16:52:56.233" v="0"/>
          <ac:spMkLst>
            <pc:docMk/>
            <pc:sldMk cId="1711352330" sldId="256"/>
            <ac:spMk id="3" creationId="{931932A1-7454-4B78-B394-3713697727FA}"/>
          </ac:spMkLst>
        </pc:spChg>
      </pc:sldChg>
      <pc:sldChg chg="modNotes modNotesTx">
        <pc:chgData name="Costner, Bayley" userId="2a58abfe-bf9e-4cc1-9dde-744d7a979601" providerId="ADAL" clId="{29E8164E-4F04-4920-9641-81137F1FA45A}" dt="2022-10-19T16:53:06.458" v="22" actId="20577"/>
        <pc:sldMkLst>
          <pc:docMk/>
          <pc:sldMk cId="412258708" sldId="270"/>
        </pc:sldMkLst>
      </pc:sldChg>
      <pc:sldChg chg="modSp modNotes">
        <pc:chgData name="Costner, Bayley" userId="2a58abfe-bf9e-4cc1-9dde-744d7a979601" providerId="ADAL" clId="{29E8164E-4F04-4920-9641-81137F1FA45A}" dt="2022-10-19T16:52:56.233" v="0"/>
        <pc:sldMkLst>
          <pc:docMk/>
          <pc:sldMk cId="3380238284" sldId="273"/>
        </pc:sldMkLst>
        <pc:spChg chg="mod">
          <ac:chgData name="Costner, Bayley" userId="2a58abfe-bf9e-4cc1-9dde-744d7a979601" providerId="ADAL" clId="{29E8164E-4F04-4920-9641-81137F1FA45A}" dt="2022-10-19T16:52:56.233" v="0"/>
          <ac:spMkLst>
            <pc:docMk/>
            <pc:sldMk cId="3380238284" sldId="273"/>
            <ac:spMk id="4" creationId="{A3560EF0-DF41-40A6-889B-45B12E8526AE}"/>
          </ac:spMkLst>
        </pc:spChg>
      </pc:sldChg>
      <pc:sldChg chg="del">
        <pc:chgData name="Costner, Bayley" userId="2a58abfe-bf9e-4cc1-9dde-744d7a979601" providerId="ADAL" clId="{29E8164E-4F04-4920-9641-81137F1FA45A}" dt="2022-10-19T16:53:15.731" v="23" actId="2696"/>
        <pc:sldMkLst>
          <pc:docMk/>
          <pc:sldMk cId="3015444443" sldId="277"/>
        </pc:sldMkLst>
      </pc:sldChg>
      <pc:sldChg chg="modSp mod modNotes modNotesTx">
        <pc:chgData name="Costner, Bayley" userId="2a58abfe-bf9e-4cc1-9dde-744d7a979601" providerId="ADAL" clId="{29E8164E-4F04-4920-9641-81137F1FA45A}" dt="2022-10-19T16:55:57.405" v="183" actId="14826"/>
        <pc:sldMkLst>
          <pc:docMk/>
          <pc:sldMk cId="65851916" sldId="278"/>
        </pc:sldMkLst>
        <pc:spChg chg="mod">
          <ac:chgData name="Costner, Bayley" userId="2a58abfe-bf9e-4cc1-9dde-744d7a979601" providerId="ADAL" clId="{29E8164E-4F04-4920-9641-81137F1FA45A}" dt="2022-10-19T16:52:56.233" v="0"/>
          <ac:spMkLst>
            <pc:docMk/>
            <pc:sldMk cId="65851916" sldId="278"/>
            <ac:spMk id="4" creationId="{46BE5F69-E9BC-41C7-BF6B-EB4B224032B2}"/>
          </ac:spMkLst>
        </pc:spChg>
        <pc:spChg chg="mod">
          <ac:chgData name="Costner, Bayley" userId="2a58abfe-bf9e-4cc1-9dde-744d7a979601" providerId="ADAL" clId="{29E8164E-4F04-4920-9641-81137F1FA45A}" dt="2022-10-19T16:53:30.729" v="34" actId="20577"/>
          <ac:spMkLst>
            <pc:docMk/>
            <pc:sldMk cId="65851916" sldId="278"/>
            <ac:spMk id="27" creationId="{1CF04D93-3E9C-4C93-BD11-1AB334ECA8EC}"/>
          </ac:spMkLst>
        </pc:spChg>
        <pc:spChg chg="mod">
          <ac:chgData name="Costner, Bayley" userId="2a58abfe-bf9e-4cc1-9dde-744d7a979601" providerId="ADAL" clId="{29E8164E-4F04-4920-9641-81137F1FA45A}" dt="2022-10-19T16:53:37.461" v="43" actId="20577"/>
          <ac:spMkLst>
            <pc:docMk/>
            <pc:sldMk cId="65851916" sldId="278"/>
            <ac:spMk id="28" creationId="{4A74CDCB-94E0-4602-A364-BEBAB933C949}"/>
          </ac:spMkLst>
        </pc:spChg>
        <pc:spChg chg="mod">
          <ac:chgData name="Costner, Bayley" userId="2a58abfe-bf9e-4cc1-9dde-744d7a979601" providerId="ADAL" clId="{29E8164E-4F04-4920-9641-81137F1FA45A}" dt="2022-10-19T16:53:44.556" v="50" actId="20577"/>
          <ac:spMkLst>
            <pc:docMk/>
            <pc:sldMk cId="65851916" sldId="278"/>
            <ac:spMk id="29" creationId="{C1505505-BB78-40E3-B8B6-4C8BE22EB53C}"/>
          </ac:spMkLst>
        </pc:spChg>
        <pc:spChg chg="mod">
          <ac:chgData name="Costner, Bayley" userId="2a58abfe-bf9e-4cc1-9dde-744d7a979601" providerId="ADAL" clId="{29E8164E-4F04-4920-9641-81137F1FA45A}" dt="2022-10-19T16:53:24.471" v="29" actId="20577"/>
          <ac:spMkLst>
            <pc:docMk/>
            <pc:sldMk cId="65851916" sldId="278"/>
            <ac:spMk id="34" creationId="{37703234-D993-4C43-91A3-E55AA7BD1D32}"/>
          </ac:spMkLst>
        </pc:spChg>
        <pc:picChg chg="mod">
          <ac:chgData name="Costner, Bayley" userId="2a58abfe-bf9e-4cc1-9dde-744d7a979601" providerId="ADAL" clId="{29E8164E-4F04-4920-9641-81137F1FA45A}" dt="2022-10-19T16:55:27.193" v="182" actId="14826"/>
          <ac:picMkLst>
            <pc:docMk/>
            <pc:sldMk cId="65851916" sldId="278"/>
            <ac:picMk id="23" creationId="{AE1DD9CA-8F8E-43F8-AB52-DC6B3C9FD08B}"/>
          </ac:picMkLst>
        </pc:picChg>
        <pc:picChg chg="mod">
          <ac:chgData name="Costner, Bayley" userId="2a58abfe-bf9e-4cc1-9dde-744d7a979601" providerId="ADAL" clId="{29E8164E-4F04-4920-9641-81137F1FA45A}" dt="2022-10-19T16:55:57.405" v="183" actId="14826"/>
          <ac:picMkLst>
            <pc:docMk/>
            <pc:sldMk cId="65851916" sldId="278"/>
            <ac:picMk id="25" creationId="{7133D1E7-FA07-44D0-9EB0-EA49F78B8931}"/>
          </ac:picMkLst>
        </pc:picChg>
      </pc:sldChg>
      <pc:sldChg chg="modNotes">
        <pc:chgData name="Costner, Bayley" userId="2a58abfe-bf9e-4cc1-9dde-744d7a979601" providerId="ADAL" clId="{29E8164E-4F04-4920-9641-81137F1FA45A}" dt="2022-10-19T16:52:56.233" v="0"/>
        <pc:sldMkLst>
          <pc:docMk/>
          <pc:sldMk cId="3393598430" sldId="286"/>
        </pc:sldMkLst>
      </pc:sldChg>
      <pc:sldChg chg="modSp">
        <pc:chgData name="Costner, Bayley" userId="2a58abfe-bf9e-4cc1-9dde-744d7a979601" providerId="ADAL" clId="{29E8164E-4F04-4920-9641-81137F1FA45A}" dt="2022-10-19T16:56:24.771" v="184" actId="14826"/>
        <pc:sldMkLst>
          <pc:docMk/>
          <pc:sldMk cId="848908219" sldId="295"/>
        </pc:sldMkLst>
        <pc:picChg chg="mod">
          <ac:chgData name="Costner, Bayley" userId="2a58abfe-bf9e-4cc1-9dde-744d7a979601" providerId="ADAL" clId="{29E8164E-4F04-4920-9641-81137F1FA45A}" dt="2022-10-19T16:56:24.771" v="184" actId="14826"/>
          <ac:picMkLst>
            <pc:docMk/>
            <pc:sldMk cId="848908219" sldId="295"/>
            <ac:picMk id="24" creationId="{1626B609-2C65-4467-B199-99ADB73ADD48}"/>
          </ac:picMkLst>
        </pc:picChg>
      </pc:sldChg>
      <pc:sldChg chg="del">
        <pc:chgData name="Costner, Bayley" userId="2a58abfe-bf9e-4cc1-9dde-744d7a979601" providerId="ADAL" clId="{29E8164E-4F04-4920-9641-81137F1FA45A}" dt="2022-10-19T16:53:15.731" v="23" actId="2696"/>
        <pc:sldMkLst>
          <pc:docMk/>
          <pc:sldMk cId="2857163895" sldId="296"/>
        </pc:sldMkLst>
      </pc:sldChg>
      <pc:sldChg chg="del">
        <pc:chgData name="Costner, Bayley" userId="2a58abfe-bf9e-4cc1-9dde-744d7a979601" providerId="ADAL" clId="{29E8164E-4F04-4920-9641-81137F1FA45A}" dt="2022-10-19T16:53:15.731" v="23" actId="2696"/>
        <pc:sldMkLst>
          <pc:docMk/>
          <pc:sldMk cId="2730844521" sldId="297"/>
        </pc:sldMkLst>
      </pc:sldChg>
      <pc:sldChg chg="del">
        <pc:chgData name="Costner, Bayley" userId="2a58abfe-bf9e-4cc1-9dde-744d7a979601" providerId="ADAL" clId="{29E8164E-4F04-4920-9641-81137F1FA45A}" dt="2022-10-19T16:53:15.731" v="23" actId="2696"/>
        <pc:sldMkLst>
          <pc:docMk/>
          <pc:sldMk cId="1909763988" sldId="298"/>
        </pc:sldMkLst>
      </pc:sldChg>
      <pc:sldChg chg="del">
        <pc:chgData name="Costner, Bayley" userId="2a58abfe-bf9e-4cc1-9dde-744d7a979601" providerId="ADAL" clId="{29E8164E-4F04-4920-9641-81137F1FA45A}" dt="2022-10-19T16:53:15.731" v="23" actId="2696"/>
        <pc:sldMkLst>
          <pc:docMk/>
          <pc:sldMk cId="3656542971" sldId="299"/>
        </pc:sldMkLst>
      </pc:sldChg>
      <pc:sldChg chg="del">
        <pc:chgData name="Costner, Bayley" userId="2a58abfe-bf9e-4cc1-9dde-744d7a979601" providerId="ADAL" clId="{29E8164E-4F04-4920-9641-81137F1FA45A}" dt="2022-10-19T16:53:15.731" v="23" actId="2696"/>
        <pc:sldMkLst>
          <pc:docMk/>
          <pc:sldMk cId="1174635175" sldId="300"/>
        </pc:sldMkLst>
      </pc:sldChg>
      <pc:sldChg chg="modSp">
        <pc:chgData name="Costner, Bayley" userId="2a58abfe-bf9e-4cc1-9dde-744d7a979601" providerId="ADAL" clId="{29E8164E-4F04-4920-9641-81137F1FA45A}" dt="2022-10-19T16:52:56.233" v="0"/>
        <pc:sldMkLst>
          <pc:docMk/>
          <pc:sldMk cId="1002511331" sldId="302"/>
        </pc:sldMkLst>
        <pc:spChg chg="mod">
          <ac:chgData name="Costner, Bayley" userId="2a58abfe-bf9e-4cc1-9dde-744d7a979601" providerId="ADAL" clId="{29E8164E-4F04-4920-9641-81137F1FA45A}" dt="2022-10-19T16:52:56.233" v="0"/>
          <ac:spMkLst>
            <pc:docMk/>
            <pc:sldMk cId="1002511331" sldId="302"/>
            <ac:spMk id="4" creationId="{46BE5F69-E9BC-41C7-BF6B-EB4B224032B2}"/>
          </ac:spMkLst>
        </pc:spChg>
      </pc:sldChg>
    </pc:docChg>
  </pc:docChgLst>
  <pc:docChgLst>
    <pc:chgData name="Merry, Meg" userId="52abaa17-2ab0-4519-8e41-45b524f6a3b3" providerId="ADAL" clId="{8560D91A-6E7E-4C87-8887-79A36AC950B7}"/>
    <pc:docChg chg="modSld">
      <pc:chgData name="Merry, Meg" userId="52abaa17-2ab0-4519-8e41-45b524f6a3b3" providerId="ADAL" clId="{8560D91A-6E7E-4C87-8887-79A36AC950B7}" dt="2022-11-08T21:05:54.578" v="3" actId="255"/>
      <pc:docMkLst>
        <pc:docMk/>
      </pc:docMkLst>
      <pc:sldChg chg="modSp mod">
        <pc:chgData name="Merry, Meg" userId="52abaa17-2ab0-4519-8e41-45b524f6a3b3" providerId="ADAL" clId="{8560D91A-6E7E-4C87-8887-79A36AC950B7}" dt="2022-11-08T21:05:49.853" v="2" actId="255"/>
        <pc:sldMkLst>
          <pc:docMk/>
          <pc:sldMk cId="1102559366" sldId="274"/>
        </pc:sldMkLst>
        <pc:spChg chg="mod">
          <ac:chgData name="Merry, Meg" userId="52abaa17-2ab0-4519-8e41-45b524f6a3b3" providerId="ADAL" clId="{8560D91A-6E7E-4C87-8887-79A36AC950B7}" dt="2022-11-08T21:05:49.853" v="2" actId="255"/>
          <ac:spMkLst>
            <pc:docMk/>
            <pc:sldMk cId="1102559366" sldId="274"/>
            <ac:spMk id="44" creationId="{E46410AA-9335-4C3E-AEEE-43614C70E64D}"/>
          </ac:spMkLst>
        </pc:spChg>
      </pc:sldChg>
      <pc:sldChg chg="modSp mod">
        <pc:chgData name="Merry, Meg" userId="52abaa17-2ab0-4519-8e41-45b524f6a3b3" providerId="ADAL" clId="{8560D91A-6E7E-4C87-8887-79A36AC950B7}" dt="2022-11-08T21:05:40.381" v="1" actId="20577"/>
        <pc:sldMkLst>
          <pc:docMk/>
          <pc:sldMk cId="65851916" sldId="278"/>
        </pc:sldMkLst>
        <pc:spChg chg="mod">
          <ac:chgData name="Merry, Meg" userId="52abaa17-2ab0-4519-8e41-45b524f6a3b3" providerId="ADAL" clId="{8560D91A-6E7E-4C87-8887-79A36AC950B7}" dt="2022-11-08T21:05:40.381" v="1" actId="20577"/>
          <ac:spMkLst>
            <pc:docMk/>
            <pc:sldMk cId="65851916" sldId="278"/>
            <ac:spMk id="4" creationId="{46BE5F69-E9BC-41C7-BF6B-EB4B224032B2}"/>
          </ac:spMkLst>
        </pc:spChg>
        <pc:spChg chg="mod">
          <ac:chgData name="Merry, Meg" userId="52abaa17-2ab0-4519-8e41-45b524f6a3b3" providerId="ADAL" clId="{8560D91A-6E7E-4C87-8887-79A36AC950B7}" dt="2022-11-08T21:05:36.393" v="0" actId="255"/>
          <ac:spMkLst>
            <pc:docMk/>
            <pc:sldMk cId="65851916" sldId="278"/>
            <ac:spMk id="34" creationId="{37703234-D993-4C43-91A3-E55AA7BD1D32}"/>
          </ac:spMkLst>
        </pc:spChg>
      </pc:sldChg>
      <pc:sldChg chg="modSp mod">
        <pc:chgData name="Merry, Meg" userId="52abaa17-2ab0-4519-8e41-45b524f6a3b3" providerId="ADAL" clId="{8560D91A-6E7E-4C87-8887-79A36AC950B7}" dt="2022-11-08T21:05:54.578" v="3" actId="255"/>
        <pc:sldMkLst>
          <pc:docMk/>
          <pc:sldMk cId="848908219" sldId="295"/>
        </pc:sldMkLst>
        <pc:spChg chg="mod">
          <ac:chgData name="Merry, Meg" userId="52abaa17-2ab0-4519-8e41-45b524f6a3b3" providerId="ADAL" clId="{8560D91A-6E7E-4C87-8887-79A36AC950B7}" dt="2022-11-08T21:05:54.578" v="3" actId="255"/>
          <ac:spMkLst>
            <pc:docMk/>
            <pc:sldMk cId="848908219" sldId="295"/>
            <ac:spMk id="34" creationId="{49BEB672-5087-49D5-925B-410D7FCB2E0D}"/>
          </ac:spMkLst>
        </pc:spChg>
      </pc:sldChg>
    </pc:docChg>
  </pc:docChgLst>
  <pc:docChgLst>
    <pc:chgData name="Gibson, Thomas" userId="4b42d18a-f5dd-45ad-b5f3-020bdeec964b" providerId="ADAL" clId="{A48414D1-15CC-4E2D-AD5F-ECE5F3B82502}"/>
    <pc:docChg chg="modSld">
      <pc:chgData name="Gibson, Thomas" userId="4b42d18a-f5dd-45ad-b5f3-020bdeec964b" providerId="ADAL" clId="{A48414D1-15CC-4E2D-AD5F-ECE5F3B82502}" dt="2022-11-17T18:54:26.512" v="0"/>
      <pc:docMkLst>
        <pc:docMk/>
      </pc:docMkLst>
      <pc:sldChg chg="modNotesTx">
        <pc:chgData name="Gibson, Thomas" userId="4b42d18a-f5dd-45ad-b5f3-020bdeec964b" providerId="ADAL" clId="{A48414D1-15CC-4E2D-AD5F-ECE5F3B82502}" dt="2022-11-17T18:54:26.512" v="0"/>
        <pc:sldMkLst>
          <pc:docMk/>
          <pc:sldMk cId="4188834250" sldId="311"/>
        </pc:sldMkLst>
      </pc:sldChg>
    </pc:docChg>
  </pc:docChgLst>
  <pc:docChgLst>
    <pc:chgData name="Cicone, Laura" userId="d60addc7-6562-4f44-a0de-68d71e52773b" providerId="ADAL" clId="{37DFEE43-4506-47DD-9B76-00667303D758}"/>
    <pc:docChg chg="addSld delSld modSld">
      <pc:chgData name="Cicone, Laura" userId="d60addc7-6562-4f44-a0de-68d71e52773b" providerId="ADAL" clId="{37DFEE43-4506-47DD-9B76-00667303D758}" dt="2022-11-15T18:56:02.133" v="32" actId="47"/>
      <pc:docMkLst>
        <pc:docMk/>
      </pc:docMkLst>
      <pc:sldChg chg="del">
        <pc:chgData name="Cicone, Laura" userId="d60addc7-6562-4f44-a0de-68d71e52773b" providerId="ADAL" clId="{37DFEE43-4506-47DD-9B76-00667303D758}" dt="2022-10-25T16:06:33.039" v="24" actId="47"/>
        <pc:sldMkLst>
          <pc:docMk/>
          <pc:sldMk cId="4081035233" sldId="259"/>
        </pc:sldMkLst>
      </pc:sldChg>
      <pc:sldChg chg="del">
        <pc:chgData name="Cicone, Laura" userId="d60addc7-6562-4f44-a0de-68d71e52773b" providerId="ADAL" clId="{37DFEE43-4506-47DD-9B76-00667303D758}" dt="2022-11-15T18:56:02.133" v="32" actId="47"/>
        <pc:sldMkLst>
          <pc:docMk/>
          <pc:sldMk cId="3476258832" sldId="266"/>
        </pc:sldMkLst>
      </pc:sldChg>
      <pc:sldChg chg="modSp mod modNotesTx">
        <pc:chgData name="Cicone, Laura" userId="d60addc7-6562-4f44-a0de-68d71e52773b" providerId="ADAL" clId="{37DFEE43-4506-47DD-9B76-00667303D758}" dt="2022-11-15T18:55:36.525" v="30"/>
        <pc:sldMkLst>
          <pc:docMk/>
          <pc:sldMk cId="3380238284" sldId="273"/>
        </pc:sldMkLst>
        <pc:spChg chg="mod">
          <ac:chgData name="Cicone, Laura" userId="d60addc7-6562-4f44-a0de-68d71e52773b" providerId="ADAL" clId="{37DFEE43-4506-47DD-9B76-00667303D758}" dt="2022-10-20T20:30:24.183" v="22" actId="1036"/>
          <ac:spMkLst>
            <pc:docMk/>
            <pc:sldMk cId="3380238284" sldId="273"/>
            <ac:spMk id="4" creationId="{A3560EF0-DF41-40A6-889B-45B12E8526AE}"/>
          </ac:spMkLst>
        </pc:spChg>
      </pc:sldChg>
      <pc:sldChg chg="del">
        <pc:chgData name="Cicone, Laura" userId="d60addc7-6562-4f44-a0de-68d71e52773b" providerId="ADAL" clId="{37DFEE43-4506-47DD-9B76-00667303D758}" dt="2022-11-15T18:56:02.133" v="32" actId="47"/>
        <pc:sldMkLst>
          <pc:docMk/>
          <pc:sldMk cId="1102559366" sldId="274"/>
        </pc:sldMkLst>
      </pc:sldChg>
      <pc:sldChg chg="modSp mod">
        <pc:chgData name="Cicone, Laura" userId="d60addc7-6562-4f44-a0de-68d71e52773b" providerId="ADAL" clId="{37DFEE43-4506-47DD-9B76-00667303D758}" dt="2022-10-20T20:29:41.823" v="9" actId="1036"/>
        <pc:sldMkLst>
          <pc:docMk/>
          <pc:sldMk cId="65851916" sldId="278"/>
        </pc:sldMkLst>
        <pc:spChg chg="mod">
          <ac:chgData name="Cicone, Laura" userId="d60addc7-6562-4f44-a0de-68d71e52773b" providerId="ADAL" clId="{37DFEE43-4506-47DD-9B76-00667303D758}" dt="2022-10-20T20:29:41.823" v="9" actId="1036"/>
          <ac:spMkLst>
            <pc:docMk/>
            <pc:sldMk cId="65851916" sldId="278"/>
            <ac:spMk id="4" creationId="{46BE5F69-E9BC-41C7-BF6B-EB4B224032B2}"/>
          </ac:spMkLst>
        </pc:spChg>
        <pc:spChg chg="mod">
          <ac:chgData name="Cicone, Laura" userId="d60addc7-6562-4f44-a0de-68d71e52773b" providerId="ADAL" clId="{37DFEE43-4506-47DD-9B76-00667303D758}" dt="2022-10-20T20:29:30.569" v="0" actId="255"/>
          <ac:spMkLst>
            <pc:docMk/>
            <pc:sldMk cId="65851916" sldId="278"/>
            <ac:spMk id="28" creationId="{4A74CDCB-94E0-4602-A364-BEBAB933C949}"/>
          </ac:spMkLst>
        </pc:spChg>
      </pc:sldChg>
      <pc:sldChg chg="del">
        <pc:chgData name="Cicone, Laura" userId="d60addc7-6562-4f44-a0de-68d71e52773b" providerId="ADAL" clId="{37DFEE43-4506-47DD-9B76-00667303D758}" dt="2022-11-15T18:55:13.100" v="26" actId="47"/>
        <pc:sldMkLst>
          <pc:docMk/>
          <pc:sldMk cId="3393598430" sldId="286"/>
        </pc:sldMkLst>
      </pc:sldChg>
      <pc:sldChg chg="del">
        <pc:chgData name="Cicone, Laura" userId="d60addc7-6562-4f44-a0de-68d71e52773b" providerId="ADAL" clId="{37DFEE43-4506-47DD-9B76-00667303D758}" dt="2022-11-15T18:56:02.133" v="32" actId="47"/>
        <pc:sldMkLst>
          <pc:docMk/>
          <pc:sldMk cId="232077404" sldId="288"/>
        </pc:sldMkLst>
      </pc:sldChg>
      <pc:sldChg chg="del">
        <pc:chgData name="Cicone, Laura" userId="d60addc7-6562-4f44-a0de-68d71e52773b" providerId="ADAL" clId="{37DFEE43-4506-47DD-9B76-00667303D758}" dt="2022-11-15T18:56:02.133" v="32" actId="47"/>
        <pc:sldMkLst>
          <pc:docMk/>
          <pc:sldMk cId="536406714" sldId="289"/>
        </pc:sldMkLst>
      </pc:sldChg>
      <pc:sldChg chg="del">
        <pc:chgData name="Cicone, Laura" userId="d60addc7-6562-4f44-a0de-68d71e52773b" providerId="ADAL" clId="{37DFEE43-4506-47DD-9B76-00667303D758}" dt="2022-11-15T18:55:45.899" v="31" actId="47"/>
        <pc:sldMkLst>
          <pc:docMk/>
          <pc:sldMk cId="291782386" sldId="301"/>
        </pc:sldMkLst>
      </pc:sldChg>
      <pc:sldChg chg="del">
        <pc:chgData name="Cicone, Laura" userId="d60addc7-6562-4f44-a0de-68d71e52773b" providerId="ADAL" clId="{37DFEE43-4506-47DD-9B76-00667303D758}" dt="2022-11-15T18:54:39.643" v="25" actId="47"/>
        <pc:sldMkLst>
          <pc:docMk/>
          <pc:sldMk cId="1875973025" sldId="304"/>
        </pc:sldMkLst>
      </pc:sldChg>
      <pc:sldChg chg="add">
        <pc:chgData name="Cicone, Laura" userId="d60addc7-6562-4f44-a0de-68d71e52773b" providerId="ADAL" clId="{37DFEE43-4506-47DD-9B76-00667303D758}" dt="2022-10-25T16:06:28.781" v="23"/>
        <pc:sldMkLst>
          <pc:docMk/>
          <pc:sldMk cId="2934759583" sldId="306"/>
        </pc:sldMkLst>
      </pc:sldChg>
      <pc:sldChg chg="modNotesTx">
        <pc:chgData name="Cicone, Laura" userId="d60addc7-6562-4f44-a0de-68d71e52773b" providerId="ADAL" clId="{37DFEE43-4506-47DD-9B76-00667303D758}" dt="2022-11-15T18:55:21.346" v="28" actId="20577"/>
        <pc:sldMkLst>
          <pc:docMk/>
          <pc:sldMk cId="1916393717" sldId="308"/>
        </pc:sldMkLst>
      </pc:sldChg>
    </pc:docChg>
  </pc:docChgLst>
  <pc:docChgLst>
    <pc:chgData name="Sheth, Rohan" userId="0b6da9f0-4e13-4f6a-80ee-55c9a7700dcb" providerId="ADAL" clId="{1F6EF664-9091-43E7-8EA2-E9A4D3573484}"/>
    <pc:docChg chg="custSel modSld">
      <pc:chgData name="Sheth, Rohan" userId="0b6da9f0-4e13-4f6a-80ee-55c9a7700dcb" providerId="ADAL" clId="{1F6EF664-9091-43E7-8EA2-E9A4D3573484}" dt="2022-12-07T21:02:27.268" v="46"/>
      <pc:docMkLst>
        <pc:docMk/>
      </pc:docMkLst>
      <pc:sldChg chg="modNotesTx">
        <pc:chgData name="Sheth, Rohan" userId="0b6da9f0-4e13-4f6a-80ee-55c9a7700dcb" providerId="ADAL" clId="{1F6EF664-9091-43E7-8EA2-E9A4D3573484}" dt="2022-10-28T14:55:19.661" v="10" actId="20577"/>
        <pc:sldMkLst>
          <pc:docMk/>
          <pc:sldMk cId="1711352330" sldId="256"/>
        </pc:sldMkLst>
      </pc:sldChg>
      <pc:sldChg chg="addSp delSp modSp mod delAnim modAnim modNotesTx">
        <pc:chgData name="Sheth, Rohan" userId="0b6da9f0-4e13-4f6a-80ee-55c9a7700dcb" providerId="ADAL" clId="{1F6EF664-9091-43E7-8EA2-E9A4D3573484}" dt="2022-10-28T14:58:09.269" v="20" actId="1076"/>
        <pc:sldMkLst>
          <pc:docMk/>
          <pc:sldMk cId="3380238284" sldId="273"/>
        </pc:sldMkLst>
        <pc:spChg chg="add del mod">
          <ac:chgData name="Sheth, Rohan" userId="0b6da9f0-4e13-4f6a-80ee-55c9a7700dcb" providerId="ADAL" clId="{1F6EF664-9091-43E7-8EA2-E9A4D3573484}" dt="2022-10-28T14:55:25.853" v="12" actId="478"/>
          <ac:spMkLst>
            <pc:docMk/>
            <pc:sldMk cId="3380238284" sldId="273"/>
            <ac:spMk id="3" creationId="{C2DA874B-881E-4333-BB4D-1DAB5CAFA5B9}"/>
          </ac:spMkLst>
        </pc:spChg>
        <pc:spChg chg="del">
          <ac:chgData name="Sheth, Rohan" userId="0b6da9f0-4e13-4f6a-80ee-55c9a7700dcb" providerId="ADAL" clId="{1F6EF664-9091-43E7-8EA2-E9A4D3573484}" dt="2022-10-28T14:55:24.576" v="11" actId="478"/>
          <ac:spMkLst>
            <pc:docMk/>
            <pc:sldMk cId="3380238284" sldId="273"/>
            <ac:spMk id="4" creationId="{A3560EF0-DF41-40A6-889B-45B12E8526AE}"/>
          </ac:spMkLst>
        </pc:spChg>
        <pc:spChg chg="del">
          <ac:chgData name="Sheth, Rohan" userId="0b6da9f0-4e13-4f6a-80ee-55c9a7700dcb" providerId="ADAL" clId="{1F6EF664-9091-43E7-8EA2-E9A4D3573484}" dt="2022-10-28T14:55:27.727" v="13" actId="478"/>
          <ac:spMkLst>
            <pc:docMk/>
            <pc:sldMk cId="3380238284" sldId="273"/>
            <ac:spMk id="5" creationId="{586496FA-FBA1-4991-B52E-BEE6274D1B8E}"/>
          </ac:spMkLst>
        </pc:spChg>
        <pc:spChg chg="add del mod">
          <ac:chgData name="Sheth, Rohan" userId="0b6da9f0-4e13-4f6a-80ee-55c9a7700dcb" providerId="ADAL" clId="{1F6EF664-9091-43E7-8EA2-E9A4D3573484}" dt="2022-10-28T14:55:28.910" v="14" actId="478"/>
          <ac:spMkLst>
            <pc:docMk/>
            <pc:sldMk cId="3380238284" sldId="273"/>
            <ac:spMk id="7" creationId="{8BD50B1C-A0C8-4C76-9A47-09E7C06D81D9}"/>
          </ac:spMkLst>
        </pc:spChg>
        <pc:picChg chg="add del mod">
          <ac:chgData name="Sheth, Rohan" userId="0b6da9f0-4e13-4f6a-80ee-55c9a7700dcb" providerId="ADAL" clId="{1F6EF664-9091-43E7-8EA2-E9A4D3573484}" dt="2022-10-28T14:58:04.448" v="18" actId="478"/>
          <ac:picMkLst>
            <pc:docMk/>
            <pc:sldMk cId="3380238284" sldId="273"/>
            <ac:picMk id="8" creationId="{AE0D8026-182F-48F3-AAB2-78C216163702}"/>
          </ac:picMkLst>
        </pc:picChg>
        <pc:picChg chg="add mod">
          <ac:chgData name="Sheth, Rohan" userId="0b6da9f0-4e13-4f6a-80ee-55c9a7700dcb" providerId="ADAL" clId="{1F6EF664-9091-43E7-8EA2-E9A4D3573484}" dt="2022-10-28T14:58:09.269" v="20" actId="1076"/>
          <ac:picMkLst>
            <pc:docMk/>
            <pc:sldMk cId="3380238284" sldId="273"/>
            <ac:picMk id="9" creationId="{476F3C39-D11C-4874-B5DB-78C71405EFB3}"/>
          </ac:picMkLst>
        </pc:picChg>
      </pc:sldChg>
      <pc:sldChg chg="modNotesTx">
        <pc:chgData name="Sheth, Rohan" userId="0b6da9f0-4e13-4f6a-80ee-55c9a7700dcb" providerId="ADAL" clId="{1F6EF664-9091-43E7-8EA2-E9A4D3573484}" dt="2022-11-07T19:47:22.408" v="44" actId="20577"/>
        <pc:sldMkLst>
          <pc:docMk/>
          <pc:sldMk cId="65851916" sldId="278"/>
        </pc:sldMkLst>
      </pc:sldChg>
      <pc:sldChg chg="addSp delSp modSp mod">
        <pc:chgData name="Sheth, Rohan" userId="0b6da9f0-4e13-4f6a-80ee-55c9a7700dcb" providerId="ADAL" clId="{1F6EF664-9091-43E7-8EA2-E9A4D3573484}" dt="2022-12-07T21:02:27.268" v="46"/>
        <pc:sldMkLst>
          <pc:docMk/>
          <pc:sldMk cId="2934759583" sldId="306"/>
        </pc:sldMkLst>
        <pc:picChg chg="del">
          <ac:chgData name="Sheth, Rohan" userId="0b6da9f0-4e13-4f6a-80ee-55c9a7700dcb" providerId="ADAL" clId="{1F6EF664-9091-43E7-8EA2-E9A4D3573484}" dt="2022-12-07T21:02:26.915" v="45" actId="478"/>
          <ac:picMkLst>
            <pc:docMk/>
            <pc:sldMk cId="2934759583" sldId="306"/>
            <ac:picMk id="3" creationId="{D82025A8-C9E6-4796-9C09-8C2D1EE75679}"/>
          </ac:picMkLst>
        </pc:picChg>
        <pc:picChg chg="add mod">
          <ac:chgData name="Sheth, Rohan" userId="0b6da9f0-4e13-4f6a-80ee-55c9a7700dcb" providerId="ADAL" clId="{1F6EF664-9091-43E7-8EA2-E9A4D3573484}" dt="2022-12-07T21:02:27.268" v="46"/>
          <ac:picMkLst>
            <pc:docMk/>
            <pc:sldMk cId="2934759583" sldId="306"/>
            <ac:picMk id="11" creationId="{3D92E954-D9A0-43F2-9BAC-CA42B7C98852}"/>
          </ac:picMkLst>
        </pc:picChg>
      </pc:sldChg>
    </pc:docChg>
  </pc:docChgLst>
  <pc:docChgLst>
    <pc:chgData name="Filaroski, Taylor" userId="808e8b38-dcd7-4790-8255-e9ab0a59a131" providerId="ADAL" clId="{E2F2AE64-885C-4229-B836-6582B88B1F61}"/>
    <pc:docChg chg="undo custSel modSld">
      <pc:chgData name="Filaroski, Taylor" userId="808e8b38-dcd7-4790-8255-e9ab0a59a131" providerId="ADAL" clId="{E2F2AE64-885C-4229-B836-6582B88B1F61}" dt="2022-11-02T20:46:07.253" v="7" actId="14826"/>
      <pc:docMkLst>
        <pc:docMk/>
      </pc:docMkLst>
      <pc:sldChg chg="modSp mod">
        <pc:chgData name="Filaroski, Taylor" userId="808e8b38-dcd7-4790-8255-e9ab0a59a131" providerId="ADAL" clId="{E2F2AE64-885C-4229-B836-6582B88B1F61}" dt="2022-11-02T20:46:07.253" v="7" actId="14826"/>
        <pc:sldMkLst>
          <pc:docMk/>
          <pc:sldMk cId="65851916" sldId="278"/>
        </pc:sldMkLst>
        <pc:picChg chg="mod modCrop">
          <ac:chgData name="Filaroski, Taylor" userId="808e8b38-dcd7-4790-8255-e9ab0a59a131" providerId="ADAL" clId="{E2F2AE64-885C-4229-B836-6582B88B1F61}" dt="2022-11-02T20:46:07.253" v="7" actId="14826"/>
          <ac:picMkLst>
            <pc:docMk/>
            <pc:sldMk cId="65851916" sldId="278"/>
            <ac:picMk id="25" creationId="{7133D1E7-FA07-44D0-9EB0-EA49F78B89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Jacksonville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Jacksonville International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Jacksonville International Airport created 22,464 jobs earning $1 billion in payroll, contributed $1.7 billion in value added, and generated a total economic impact (output) of $3.2 billion.</a:t>
            </a:r>
          </a:p>
          <a:p>
            <a:endParaRPr lang="en-US" dirty="0"/>
          </a:p>
          <a:p>
            <a:r>
              <a:rPr lang="en-US" dirty="0"/>
              <a:t>This includes direct impacts of 13,260 jobs earning $556 million in payroll, contributing $845 million in value added, and generating a total economic impact (output) of $1.6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9,204 jobs earning $488 million in payroll, contributing $848 million in value added, and generating a total economic impact (output) of $1.5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Jacksonville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Jacksonville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3D92E954-D9A0-43F2-9BAC-CA42B7C98852}"/>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934759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930056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916393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Jacksonville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71601"/>
            <a:ext cx="10515600" cy="1325563"/>
          </a:xfrm>
        </p:spPr>
        <p:txBody>
          <a:bodyPr/>
          <a:lstStyle/>
          <a:p>
            <a:r>
              <a:rPr lang="en-US" dirty="0"/>
              <a:t>TOTAL Jacksonville International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22,464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JAX">
            <a:hlinkClick r:id="" action="ppaction://media"/>
            <a:extLst>
              <a:ext uri="{FF2B5EF4-FFF2-40B4-BE49-F238E27FC236}">
                <a16:creationId xmlns:a16="http://schemas.microsoft.com/office/drawing/2014/main" id="{476F3C39-D11C-4874-B5DB-78C71405EFB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9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899188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20594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188834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929748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637370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Jacksonville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Jacksonville International Airport’s Total Economic Impact</vt:lpstr>
      <vt:lpstr>On-Airport Impacts</vt:lpstr>
      <vt:lpstr>Visitor Spending Impacts (Off-Airport)</vt:lpstr>
      <vt:lpstr>Airport Economic Impact Results</vt:lpstr>
      <vt:lpstr>TOTAL Jacksonville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2022-12-07T21:02:29Z</dcterms:modified>
</cp:coreProperties>
</file>