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6FAED3-11C5-4AC5-90B7-E2590A4D8439}" v="1" dt="2022-12-07T20:54:11.4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195" autoAdjust="0"/>
  </p:normalViewPr>
  <p:slideViewPr>
    <p:cSldViewPr snapToGrid="0">
      <p:cViewPr varScale="1">
        <p:scale>
          <a:sx n="89" d="100"/>
          <a:sy n="89" d="100"/>
        </p:scale>
        <p:origin x="133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CA6F8C63-0240-4D4F-AD59-3D2DD04A2525}"/>
    <pc:docChg chg="addSld delSld modSld">
      <pc:chgData name="Cicone, Laura" userId="d60addc7-6562-4f44-a0de-68d71e52773b" providerId="ADAL" clId="{CA6F8C63-0240-4D4F-AD59-3D2DD04A2525}" dt="2022-11-15T14:53:03.007" v="244" actId="47"/>
      <pc:docMkLst>
        <pc:docMk/>
      </pc:docMkLst>
      <pc:sldChg chg="modSp mod">
        <pc:chgData name="Cicone, Laura" userId="d60addc7-6562-4f44-a0de-68d71e52773b" providerId="ADAL" clId="{CA6F8C63-0240-4D4F-AD59-3D2DD04A2525}" dt="2022-10-19T19:07:01.966" v="0"/>
        <pc:sldMkLst>
          <pc:docMk/>
          <pc:sldMk cId="1711352330" sldId="256"/>
        </pc:sldMkLst>
        <pc:spChg chg="mod">
          <ac:chgData name="Cicone, Laura" userId="d60addc7-6562-4f44-a0de-68d71e52773b" providerId="ADAL" clId="{CA6F8C63-0240-4D4F-AD59-3D2DD04A2525}" dt="2022-10-19T19:07:01.966" v="0"/>
          <ac:spMkLst>
            <pc:docMk/>
            <pc:sldMk cId="1711352330" sldId="256"/>
            <ac:spMk id="3" creationId="{931932A1-7454-4B78-B394-3713697727FA}"/>
          </ac:spMkLst>
        </pc:spChg>
      </pc:sldChg>
      <pc:sldChg chg="del">
        <pc:chgData name="Cicone, Laura" userId="d60addc7-6562-4f44-a0de-68d71e52773b" providerId="ADAL" clId="{CA6F8C63-0240-4D4F-AD59-3D2DD04A2525}" dt="2022-10-25T15:44:15.345" v="235" actId="47"/>
        <pc:sldMkLst>
          <pc:docMk/>
          <pc:sldMk cId="4081035233" sldId="259"/>
        </pc:sldMkLst>
      </pc:sldChg>
      <pc:sldChg chg="del">
        <pc:chgData name="Cicone, Laura" userId="d60addc7-6562-4f44-a0de-68d71e52773b" providerId="ADAL" clId="{CA6F8C63-0240-4D4F-AD59-3D2DD04A2525}" dt="2022-11-15T14:53:03.007" v="244" actId="47"/>
        <pc:sldMkLst>
          <pc:docMk/>
          <pc:sldMk cId="3476258832" sldId="266"/>
        </pc:sldMkLst>
      </pc:sldChg>
      <pc:sldChg chg="modNotesTx">
        <pc:chgData name="Cicone, Laura" userId="d60addc7-6562-4f44-a0de-68d71e52773b" providerId="ADAL" clId="{CA6F8C63-0240-4D4F-AD59-3D2DD04A2525}" dt="2022-10-19T19:07:24.323" v="19" actId="20577"/>
        <pc:sldMkLst>
          <pc:docMk/>
          <pc:sldMk cId="412258708" sldId="270"/>
        </pc:sldMkLst>
      </pc:sldChg>
      <pc:sldChg chg="modNotesTx">
        <pc:chgData name="Cicone, Laura" userId="d60addc7-6562-4f44-a0de-68d71e52773b" providerId="ADAL" clId="{CA6F8C63-0240-4D4F-AD59-3D2DD04A2525}" dt="2022-11-15T14:52:37.169" v="242"/>
        <pc:sldMkLst>
          <pc:docMk/>
          <pc:sldMk cId="3380238284" sldId="273"/>
        </pc:sldMkLst>
      </pc:sldChg>
      <pc:sldChg chg="del">
        <pc:chgData name="Cicone, Laura" userId="d60addc7-6562-4f44-a0de-68d71e52773b" providerId="ADAL" clId="{CA6F8C63-0240-4D4F-AD59-3D2DD04A2525}" dt="2022-11-15T14:53:03.007" v="244" actId="47"/>
        <pc:sldMkLst>
          <pc:docMk/>
          <pc:sldMk cId="1102559366" sldId="274"/>
        </pc:sldMkLst>
      </pc:sldChg>
      <pc:sldChg chg="del">
        <pc:chgData name="Cicone, Laura" userId="d60addc7-6562-4f44-a0de-68d71e52773b" providerId="ADAL" clId="{CA6F8C63-0240-4D4F-AD59-3D2DD04A2525}" dt="2022-10-19T19:10:22.684" v="229" actId="2696"/>
        <pc:sldMkLst>
          <pc:docMk/>
          <pc:sldMk cId="3015444443" sldId="277"/>
        </pc:sldMkLst>
      </pc:sldChg>
      <pc:sldChg chg="modSp mod modNotesTx">
        <pc:chgData name="Cicone, Laura" userId="d60addc7-6562-4f44-a0de-68d71e52773b" providerId="ADAL" clId="{CA6F8C63-0240-4D4F-AD59-3D2DD04A2525}" dt="2022-10-19T19:10:11.745" v="228" actId="20577"/>
        <pc:sldMkLst>
          <pc:docMk/>
          <pc:sldMk cId="65851916" sldId="278"/>
        </pc:sldMkLst>
        <pc:spChg chg="mod">
          <ac:chgData name="Cicone, Laura" userId="d60addc7-6562-4f44-a0de-68d71e52773b" providerId="ADAL" clId="{CA6F8C63-0240-4D4F-AD59-3D2DD04A2525}" dt="2022-10-19T19:07:29.824" v="21" actId="20577"/>
          <ac:spMkLst>
            <pc:docMk/>
            <pc:sldMk cId="65851916" sldId="278"/>
            <ac:spMk id="4" creationId="{46BE5F69-E9BC-41C7-BF6B-EB4B224032B2}"/>
          </ac:spMkLst>
        </pc:spChg>
        <pc:spChg chg="mod">
          <ac:chgData name="Cicone, Laura" userId="d60addc7-6562-4f44-a0de-68d71e52773b" providerId="ADAL" clId="{CA6F8C63-0240-4D4F-AD59-3D2DD04A2525}" dt="2022-10-19T19:08:43.165" v="41" actId="20577"/>
          <ac:spMkLst>
            <pc:docMk/>
            <pc:sldMk cId="65851916" sldId="278"/>
            <ac:spMk id="27" creationId="{1CF04D93-3E9C-4C93-BD11-1AB334ECA8EC}"/>
          </ac:spMkLst>
        </pc:spChg>
        <pc:spChg chg="mod">
          <ac:chgData name="Cicone, Laura" userId="d60addc7-6562-4f44-a0de-68d71e52773b" providerId="ADAL" clId="{CA6F8C63-0240-4D4F-AD59-3D2DD04A2525}" dt="2022-10-19T19:08:46.362" v="47" actId="20577"/>
          <ac:spMkLst>
            <pc:docMk/>
            <pc:sldMk cId="65851916" sldId="278"/>
            <ac:spMk id="28" creationId="{4A74CDCB-94E0-4602-A364-BEBAB933C949}"/>
          </ac:spMkLst>
        </pc:spChg>
        <pc:spChg chg="mod">
          <ac:chgData name="Cicone, Laura" userId="d60addc7-6562-4f44-a0de-68d71e52773b" providerId="ADAL" clId="{CA6F8C63-0240-4D4F-AD59-3D2DD04A2525}" dt="2022-10-19T19:08:51.051" v="55" actId="20577"/>
          <ac:spMkLst>
            <pc:docMk/>
            <pc:sldMk cId="65851916" sldId="278"/>
            <ac:spMk id="29" creationId="{C1505505-BB78-40E3-B8B6-4C8BE22EB53C}"/>
          </ac:spMkLst>
        </pc:spChg>
        <pc:spChg chg="mod">
          <ac:chgData name="Cicone, Laura" userId="d60addc7-6562-4f44-a0de-68d71e52773b" providerId="ADAL" clId="{CA6F8C63-0240-4D4F-AD59-3D2DD04A2525}" dt="2022-10-19T19:08:39.269" v="35" actId="20577"/>
          <ac:spMkLst>
            <pc:docMk/>
            <pc:sldMk cId="65851916" sldId="278"/>
            <ac:spMk id="34" creationId="{37703234-D993-4C43-91A3-E55AA7BD1D32}"/>
          </ac:spMkLst>
        </pc:spChg>
        <pc:picChg chg="mod">
          <ac:chgData name="Cicone, Laura" userId="d60addc7-6562-4f44-a0de-68d71e52773b" providerId="ADAL" clId="{CA6F8C63-0240-4D4F-AD59-3D2DD04A2525}" dt="2022-10-19T19:08:29.365" v="29" actId="14826"/>
          <ac:picMkLst>
            <pc:docMk/>
            <pc:sldMk cId="65851916" sldId="278"/>
            <ac:picMk id="23" creationId="{AE1DD9CA-8F8E-43F8-AB52-DC6B3C9FD08B}"/>
          </ac:picMkLst>
        </pc:picChg>
        <pc:picChg chg="mod">
          <ac:chgData name="Cicone, Laura" userId="d60addc7-6562-4f44-a0de-68d71e52773b" providerId="ADAL" clId="{CA6F8C63-0240-4D4F-AD59-3D2DD04A2525}" dt="2022-10-19T19:08:16.294" v="26" actId="14826"/>
          <ac:picMkLst>
            <pc:docMk/>
            <pc:sldMk cId="65851916" sldId="278"/>
            <ac:picMk id="25" creationId="{7133D1E7-FA07-44D0-9EB0-EA49F78B8931}"/>
          </ac:picMkLst>
        </pc:picChg>
      </pc:sldChg>
      <pc:sldChg chg="del modNotesTx">
        <pc:chgData name="Cicone, Laura" userId="d60addc7-6562-4f44-a0de-68d71e52773b" providerId="ADAL" clId="{CA6F8C63-0240-4D4F-AD59-3D2DD04A2525}" dt="2022-11-15T14:52:09.697" v="237" actId="47"/>
        <pc:sldMkLst>
          <pc:docMk/>
          <pc:sldMk cId="3393598430" sldId="286"/>
        </pc:sldMkLst>
      </pc:sldChg>
      <pc:sldChg chg="del">
        <pc:chgData name="Cicone, Laura" userId="d60addc7-6562-4f44-a0de-68d71e52773b" providerId="ADAL" clId="{CA6F8C63-0240-4D4F-AD59-3D2DD04A2525}" dt="2022-11-15T14:53:03.007" v="244" actId="47"/>
        <pc:sldMkLst>
          <pc:docMk/>
          <pc:sldMk cId="232077404" sldId="288"/>
        </pc:sldMkLst>
      </pc:sldChg>
      <pc:sldChg chg="del">
        <pc:chgData name="Cicone, Laura" userId="d60addc7-6562-4f44-a0de-68d71e52773b" providerId="ADAL" clId="{CA6F8C63-0240-4D4F-AD59-3D2DD04A2525}" dt="2022-11-15T14:53:03.007" v="244" actId="47"/>
        <pc:sldMkLst>
          <pc:docMk/>
          <pc:sldMk cId="536406714" sldId="289"/>
        </pc:sldMkLst>
      </pc:sldChg>
      <pc:sldChg chg="del">
        <pc:chgData name="Cicone, Laura" userId="d60addc7-6562-4f44-a0de-68d71e52773b" providerId="ADAL" clId="{CA6F8C63-0240-4D4F-AD59-3D2DD04A2525}" dt="2022-10-19T19:10:22.684" v="229" actId="2696"/>
        <pc:sldMkLst>
          <pc:docMk/>
          <pc:sldMk cId="848908219" sldId="295"/>
        </pc:sldMkLst>
      </pc:sldChg>
      <pc:sldChg chg="del">
        <pc:chgData name="Cicone, Laura" userId="d60addc7-6562-4f44-a0de-68d71e52773b" providerId="ADAL" clId="{CA6F8C63-0240-4D4F-AD59-3D2DD04A2525}" dt="2022-10-19T19:10:22.684" v="229" actId="2696"/>
        <pc:sldMkLst>
          <pc:docMk/>
          <pc:sldMk cId="2857163895" sldId="296"/>
        </pc:sldMkLst>
      </pc:sldChg>
      <pc:sldChg chg="modSp">
        <pc:chgData name="Cicone, Laura" userId="d60addc7-6562-4f44-a0de-68d71e52773b" providerId="ADAL" clId="{CA6F8C63-0240-4D4F-AD59-3D2DD04A2525}" dt="2022-10-19T19:10:39.997" v="233" actId="14826"/>
        <pc:sldMkLst>
          <pc:docMk/>
          <pc:sldMk cId="2730844521" sldId="297"/>
        </pc:sldMkLst>
        <pc:picChg chg="mod">
          <ac:chgData name="Cicone, Laura" userId="d60addc7-6562-4f44-a0de-68d71e52773b" providerId="ADAL" clId="{CA6F8C63-0240-4D4F-AD59-3D2DD04A2525}" dt="2022-10-19T19:10:39.997" v="233" actId="14826"/>
          <ac:picMkLst>
            <pc:docMk/>
            <pc:sldMk cId="2730844521" sldId="297"/>
            <ac:picMk id="24" creationId="{FC9318CE-0F2A-4948-A27F-F98B11433D2D}"/>
          </ac:picMkLst>
        </pc:picChg>
      </pc:sldChg>
      <pc:sldChg chg="del">
        <pc:chgData name="Cicone, Laura" userId="d60addc7-6562-4f44-a0de-68d71e52773b" providerId="ADAL" clId="{CA6F8C63-0240-4D4F-AD59-3D2DD04A2525}" dt="2022-10-19T19:10:22.684" v="229" actId="2696"/>
        <pc:sldMkLst>
          <pc:docMk/>
          <pc:sldMk cId="1909763988" sldId="298"/>
        </pc:sldMkLst>
      </pc:sldChg>
      <pc:sldChg chg="del">
        <pc:chgData name="Cicone, Laura" userId="d60addc7-6562-4f44-a0de-68d71e52773b" providerId="ADAL" clId="{CA6F8C63-0240-4D4F-AD59-3D2DD04A2525}" dt="2022-10-19T19:10:26.835" v="230" actId="2696"/>
        <pc:sldMkLst>
          <pc:docMk/>
          <pc:sldMk cId="3656542971" sldId="299"/>
        </pc:sldMkLst>
      </pc:sldChg>
      <pc:sldChg chg="del">
        <pc:chgData name="Cicone, Laura" userId="d60addc7-6562-4f44-a0de-68d71e52773b" providerId="ADAL" clId="{CA6F8C63-0240-4D4F-AD59-3D2DD04A2525}" dt="2022-10-19T19:10:26.835" v="230" actId="2696"/>
        <pc:sldMkLst>
          <pc:docMk/>
          <pc:sldMk cId="1174635175" sldId="300"/>
        </pc:sldMkLst>
      </pc:sldChg>
      <pc:sldChg chg="del">
        <pc:chgData name="Cicone, Laura" userId="d60addc7-6562-4f44-a0de-68d71e52773b" providerId="ADAL" clId="{CA6F8C63-0240-4D4F-AD59-3D2DD04A2525}" dt="2022-11-15T14:52:45.684" v="243" actId="47"/>
        <pc:sldMkLst>
          <pc:docMk/>
          <pc:sldMk cId="291782386" sldId="301"/>
        </pc:sldMkLst>
      </pc:sldChg>
      <pc:sldChg chg="modSp mod">
        <pc:chgData name="Cicone, Laura" userId="d60addc7-6562-4f44-a0de-68d71e52773b" providerId="ADAL" clId="{CA6F8C63-0240-4D4F-AD59-3D2DD04A2525}" dt="2022-10-19T19:07:12.873" v="3"/>
        <pc:sldMkLst>
          <pc:docMk/>
          <pc:sldMk cId="1002511331" sldId="302"/>
        </pc:sldMkLst>
        <pc:spChg chg="mod">
          <ac:chgData name="Cicone, Laura" userId="d60addc7-6562-4f44-a0de-68d71e52773b" providerId="ADAL" clId="{CA6F8C63-0240-4D4F-AD59-3D2DD04A2525}" dt="2022-10-19T19:07:12.873" v="3"/>
          <ac:spMkLst>
            <pc:docMk/>
            <pc:sldMk cId="1002511331" sldId="302"/>
            <ac:spMk id="4" creationId="{46BE5F69-E9BC-41C7-BF6B-EB4B224032B2}"/>
          </ac:spMkLst>
        </pc:spChg>
      </pc:sldChg>
      <pc:sldChg chg="del">
        <pc:chgData name="Cicone, Laura" userId="d60addc7-6562-4f44-a0de-68d71e52773b" providerId="ADAL" clId="{CA6F8C63-0240-4D4F-AD59-3D2DD04A2525}" dt="2022-11-15T14:52:00.564" v="236" actId="47"/>
        <pc:sldMkLst>
          <pc:docMk/>
          <pc:sldMk cId="1875973025" sldId="304"/>
        </pc:sldMkLst>
      </pc:sldChg>
      <pc:sldChg chg="add">
        <pc:chgData name="Cicone, Laura" userId="d60addc7-6562-4f44-a0de-68d71e52773b" providerId="ADAL" clId="{CA6F8C63-0240-4D4F-AD59-3D2DD04A2525}" dt="2022-10-25T15:44:11.241" v="234"/>
        <pc:sldMkLst>
          <pc:docMk/>
          <pc:sldMk cId="2289979807" sldId="306"/>
        </pc:sldMkLst>
      </pc:sldChg>
      <pc:sldChg chg="modNotesTx">
        <pc:chgData name="Cicone, Laura" userId="d60addc7-6562-4f44-a0de-68d71e52773b" providerId="ADAL" clId="{CA6F8C63-0240-4D4F-AD59-3D2DD04A2525}" dt="2022-11-15T14:52:16.306" v="239" actId="20577"/>
        <pc:sldMkLst>
          <pc:docMk/>
          <pc:sldMk cId="500847246" sldId="308"/>
        </pc:sldMkLst>
      </pc:sldChg>
    </pc:docChg>
  </pc:docChgLst>
  <pc:docChgLst>
    <pc:chgData name="Morby, Zach" userId="30320faa-25f1-4224-bab9-a848c46bfa25" providerId="ADAL" clId="{4581FE57-023E-4A1A-A07E-5AE834F8941F}"/>
    <pc:docChg chg="custSel modSld">
      <pc:chgData name="Morby, Zach" userId="30320faa-25f1-4224-bab9-a848c46bfa25" providerId="ADAL" clId="{4581FE57-023E-4A1A-A07E-5AE834F8941F}" dt="2022-10-28T12:29:48.858" v="9" actId="20577"/>
      <pc:docMkLst>
        <pc:docMk/>
      </pc:docMkLst>
      <pc:sldChg chg="modNotesTx">
        <pc:chgData name="Morby, Zach" userId="30320faa-25f1-4224-bab9-a848c46bfa25" providerId="ADAL" clId="{4581FE57-023E-4A1A-A07E-5AE834F8941F}" dt="2022-10-28T12:28:59.240" v="0"/>
        <pc:sldMkLst>
          <pc:docMk/>
          <pc:sldMk cId="1711352330" sldId="256"/>
        </pc:sldMkLst>
      </pc:sldChg>
      <pc:sldChg chg="addSp delSp modSp mod modAnim modNotesTx">
        <pc:chgData name="Morby, Zach" userId="30320faa-25f1-4224-bab9-a848c46bfa25" providerId="ADAL" clId="{4581FE57-023E-4A1A-A07E-5AE834F8941F}" dt="2022-10-28T12:29:48.858" v="9" actId="20577"/>
        <pc:sldMkLst>
          <pc:docMk/>
          <pc:sldMk cId="3380238284" sldId="273"/>
        </pc:sldMkLst>
        <pc:spChg chg="add del mod">
          <ac:chgData name="Morby, Zach" userId="30320faa-25f1-4224-bab9-a848c46bfa25" providerId="ADAL" clId="{4581FE57-023E-4A1A-A07E-5AE834F8941F}" dt="2022-10-28T12:29:09.588" v="2" actId="478"/>
          <ac:spMkLst>
            <pc:docMk/>
            <pc:sldMk cId="3380238284" sldId="273"/>
            <ac:spMk id="3" creationId="{70C2B28A-643B-40C6-926A-C13B1815F046}"/>
          </ac:spMkLst>
        </pc:spChg>
        <pc:spChg chg="del">
          <ac:chgData name="Morby, Zach" userId="30320faa-25f1-4224-bab9-a848c46bfa25" providerId="ADAL" clId="{4581FE57-023E-4A1A-A07E-5AE834F8941F}" dt="2022-10-28T12:29:07.848" v="1" actId="478"/>
          <ac:spMkLst>
            <pc:docMk/>
            <pc:sldMk cId="3380238284" sldId="273"/>
            <ac:spMk id="4" creationId="{A3560EF0-DF41-40A6-889B-45B12E8526AE}"/>
          </ac:spMkLst>
        </pc:spChg>
        <pc:picChg chg="add mod">
          <ac:chgData name="Morby, Zach" userId="30320faa-25f1-4224-bab9-a848c46bfa25" providerId="ADAL" clId="{4581FE57-023E-4A1A-A07E-5AE834F8941F}" dt="2022-10-28T12:29:43.429" v="8" actId="1076"/>
          <ac:picMkLst>
            <pc:docMk/>
            <pc:sldMk cId="3380238284" sldId="273"/>
            <ac:picMk id="6" creationId="{18194A69-F660-4075-A013-8D9F86C9F201}"/>
          </ac:picMkLst>
        </pc:picChg>
      </pc:sldChg>
    </pc:docChg>
  </pc:docChgLst>
  <pc:docChgLst>
    <pc:chgData name="Gibson, Thomas" userId="4b42d18a-f5dd-45ad-b5f3-020bdeec964b" providerId="ADAL" clId="{276F3BB0-DF41-423B-B444-46AF9AFDB55B}"/>
    <pc:docChg chg="modSld">
      <pc:chgData name="Gibson, Thomas" userId="4b42d18a-f5dd-45ad-b5f3-020bdeec964b" providerId="ADAL" clId="{276F3BB0-DF41-423B-B444-46AF9AFDB55B}" dt="2022-11-16T20:10:43.422" v="0"/>
      <pc:docMkLst>
        <pc:docMk/>
      </pc:docMkLst>
      <pc:sldChg chg="modNotesTx">
        <pc:chgData name="Gibson, Thomas" userId="4b42d18a-f5dd-45ad-b5f3-020bdeec964b" providerId="ADAL" clId="{276F3BB0-DF41-423B-B444-46AF9AFDB55B}" dt="2022-11-16T20:10:43.422" v="0"/>
        <pc:sldMkLst>
          <pc:docMk/>
          <pc:sldMk cId="4121179658" sldId="311"/>
        </pc:sldMkLst>
      </pc:sldChg>
    </pc:docChg>
  </pc:docChgLst>
  <pc:docChgLst>
    <pc:chgData name="Sheth, Rohan" userId="0b6da9f0-4e13-4f6a-80ee-55c9a7700dcb" providerId="ADAL" clId="{866FAED3-11C5-4AC5-90B7-E2590A4D8439}"/>
    <pc:docChg chg="custSel modSld">
      <pc:chgData name="Sheth, Rohan" userId="0b6da9f0-4e13-4f6a-80ee-55c9a7700dcb" providerId="ADAL" clId="{866FAED3-11C5-4AC5-90B7-E2590A4D8439}" dt="2022-12-07T20:54:11.437" v="11"/>
      <pc:docMkLst>
        <pc:docMk/>
      </pc:docMkLst>
      <pc:sldChg chg="modSp mod modNotesTx">
        <pc:chgData name="Sheth, Rohan" userId="0b6da9f0-4e13-4f6a-80ee-55c9a7700dcb" providerId="ADAL" clId="{866FAED3-11C5-4AC5-90B7-E2590A4D8439}" dt="2022-11-07T15:35:44.693" v="9" actId="6549"/>
        <pc:sldMkLst>
          <pc:docMk/>
          <pc:sldMk cId="3380238284" sldId="273"/>
        </pc:sldMkLst>
        <pc:spChg chg="mod">
          <ac:chgData name="Sheth, Rohan" userId="0b6da9f0-4e13-4f6a-80ee-55c9a7700dcb" providerId="ADAL" clId="{866FAED3-11C5-4AC5-90B7-E2590A4D8439}" dt="2022-10-20T15:30:36.200" v="0"/>
          <ac:spMkLst>
            <pc:docMk/>
            <pc:sldMk cId="3380238284" sldId="273"/>
            <ac:spMk id="4" creationId="{A3560EF0-DF41-40A6-889B-45B12E8526AE}"/>
          </ac:spMkLst>
        </pc:spChg>
      </pc:sldChg>
      <pc:sldChg chg="modNotesTx">
        <pc:chgData name="Sheth, Rohan" userId="0b6da9f0-4e13-4f6a-80ee-55c9a7700dcb" providerId="ADAL" clId="{866FAED3-11C5-4AC5-90B7-E2590A4D8439}" dt="2022-11-07T15:35:40.778" v="8"/>
        <pc:sldMkLst>
          <pc:docMk/>
          <pc:sldMk cId="65851916" sldId="278"/>
        </pc:sldMkLst>
      </pc:sldChg>
      <pc:sldChg chg="addSp delSp modSp mod">
        <pc:chgData name="Sheth, Rohan" userId="0b6da9f0-4e13-4f6a-80ee-55c9a7700dcb" providerId="ADAL" clId="{866FAED3-11C5-4AC5-90B7-E2590A4D8439}" dt="2022-12-07T20:54:11.437" v="11"/>
        <pc:sldMkLst>
          <pc:docMk/>
          <pc:sldMk cId="2289979807" sldId="306"/>
        </pc:sldMkLst>
        <pc:picChg chg="del">
          <ac:chgData name="Sheth, Rohan" userId="0b6da9f0-4e13-4f6a-80ee-55c9a7700dcb" providerId="ADAL" clId="{866FAED3-11C5-4AC5-90B7-E2590A4D8439}" dt="2022-12-07T20:54:11.015" v="10" actId="478"/>
          <ac:picMkLst>
            <pc:docMk/>
            <pc:sldMk cId="2289979807" sldId="306"/>
            <ac:picMk id="3" creationId="{D82025A8-C9E6-4796-9C09-8C2D1EE75679}"/>
          </ac:picMkLst>
        </pc:picChg>
        <pc:picChg chg="add mod">
          <ac:chgData name="Sheth, Rohan" userId="0b6da9f0-4e13-4f6a-80ee-55c9a7700dcb" providerId="ADAL" clId="{866FAED3-11C5-4AC5-90B7-E2590A4D8439}" dt="2022-12-07T20:54:11.437" v="11"/>
          <ac:picMkLst>
            <pc:docMk/>
            <pc:sldMk cId="2289979807" sldId="306"/>
            <ac:picMk id="11" creationId="{D4DB065D-194A-43AB-80B6-354665B1D2D1}"/>
          </ac:picMkLst>
        </pc:picChg>
      </pc:sldChg>
    </pc:docChg>
  </pc:docChgLst>
  <pc:docChgLst>
    <pc:chgData name="Merry, Meg" userId="52abaa17-2ab0-4519-8e41-45b524f6a3b3" providerId="ADAL" clId="{AF5667A0-0207-4BE4-9E89-5F3F4FE36913}"/>
    <pc:docChg chg="modSld">
      <pc:chgData name="Merry, Meg" userId="52abaa17-2ab0-4519-8e41-45b524f6a3b3" providerId="ADAL" clId="{AF5667A0-0207-4BE4-9E89-5F3F4FE36913}" dt="2022-11-08T20:30:41.021" v="4" actId="255"/>
      <pc:docMkLst>
        <pc:docMk/>
      </pc:docMkLst>
      <pc:sldChg chg="modSp mod">
        <pc:chgData name="Merry, Meg" userId="52abaa17-2ab0-4519-8e41-45b524f6a3b3" providerId="ADAL" clId="{AF5667A0-0207-4BE4-9E89-5F3F4FE36913}" dt="2022-11-08T20:30:35.415" v="3" actId="255"/>
        <pc:sldMkLst>
          <pc:docMk/>
          <pc:sldMk cId="1102559366" sldId="274"/>
        </pc:sldMkLst>
        <pc:spChg chg="mod">
          <ac:chgData name="Merry, Meg" userId="52abaa17-2ab0-4519-8e41-45b524f6a3b3" providerId="ADAL" clId="{AF5667A0-0207-4BE4-9E89-5F3F4FE36913}" dt="2022-11-08T20:30:35.415" v="3" actId="255"/>
          <ac:spMkLst>
            <pc:docMk/>
            <pc:sldMk cId="1102559366" sldId="274"/>
            <ac:spMk id="44" creationId="{E46410AA-9335-4C3E-AEEE-43614C70E64D}"/>
          </ac:spMkLst>
        </pc:spChg>
      </pc:sldChg>
      <pc:sldChg chg="modSp mod">
        <pc:chgData name="Merry, Meg" userId="52abaa17-2ab0-4519-8e41-45b524f6a3b3" providerId="ADAL" clId="{AF5667A0-0207-4BE4-9E89-5F3F4FE36913}" dt="2022-11-08T20:30:20.556" v="2" actId="18131"/>
        <pc:sldMkLst>
          <pc:docMk/>
          <pc:sldMk cId="65851916" sldId="278"/>
        </pc:sldMkLst>
        <pc:picChg chg="mod modCrop">
          <ac:chgData name="Merry, Meg" userId="52abaa17-2ab0-4519-8e41-45b524f6a3b3" providerId="ADAL" clId="{AF5667A0-0207-4BE4-9E89-5F3F4FE36913}" dt="2022-11-08T20:30:20.556" v="2" actId="18131"/>
          <ac:picMkLst>
            <pc:docMk/>
            <pc:sldMk cId="65851916" sldId="278"/>
            <ac:picMk id="25" creationId="{7133D1E7-FA07-44D0-9EB0-EA49F78B8931}"/>
          </ac:picMkLst>
        </pc:picChg>
      </pc:sldChg>
      <pc:sldChg chg="modSp mod">
        <pc:chgData name="Merry, Meg" userId="52abaa17-2ab0-4519-8e41-45b524f6a3b3" providerId="ADAL" clId="{AF5667A0-0207-4BE4-9E89-5F3F4FE36913}" dt="2022-11-08T20:30:41.021" v="4" actId="255"/>
        <pc:sldMkLst>
          <pc:docMk/>
          <pc:sldMk cId="2730844521" sldId="297"/>
        </pc:sldMkLst>
        <pc:spChg chg="mod">
          <ac:chgData name="Merry, Meg" userId="52abaa17-2ab0-4519-8e41-45b524f6a3b3" providerId="ADAL" clId="{AF5667A0-0207-4BE4-9E89-5F3F4FE36913}" dt="2022-11-08T20:30:41.021" v="4" actId="255"/>
          <ac:spMkLst>
            <pc:docMk/>
            <pc:sldMk cId="2730844521" sldId="297"/>
            <ac:spMk id="34" creationId="{49BEB672-5087-49D5-925B-410D7FCB2E0D}"/>
          </ac:spMkLst>
        </pc:spChg>
      </pc:sldChg>
      <pc:sldChg chg="modSp mod">
        <pc:chgData name="Merry, Meg" userId="52abaa17-2ab0-4519-8e41-45b524f6a3b3" providerId="ADAL" clId="{AF5667A0-0207-4BE4-9E89-5F3F4FE36913}" dt="2022-11-08T20:29:56.801" v="0" actId="20577"/>
        <pc:sldMkLst>
          <pc:docMk/>
          <pc:sldMk cId="1002511331" sldId="302"/>
        </pc:sldMkLst>
        <pc:spChg chg="mod">
          <ac:chgData name="Merry, Meg" userId="52abaa17-2ab0-4519-8e41-45b524f6a3b3" providerId="ADAL" clId="{AF5667A0-0207-4BE4-9E89-5F3F4FE36913}" dt="2022-11-08T20:29:56.801" v="0"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Merritt Island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Merritt Island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Merritt Island Airport created 451 jobs earning $21.2 million in payroll, contributed $33.6 million in value added, and generated a total economic impact (output) of $62.0 million.</a:t>
            </a:r>
          </a:p>
          <a:p>
            <a:endParaRPr lang="en-US" dirty="0"/>
          </a:p>
          <a:p>
            <a:r>
              <a:rPr lang="en-US" dirty="0"/>
              <a:t>This includes direct impacts of 263 jobs earning $11.8 million in payroll, contributing $17.1 million in value added, and generating a total economic impact (output) of $31.2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188 jobs earning $9.4 million in payroll, contributing $16.5 million in value added, and generating a total economic impact (output) of $30.8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Merritt Island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Merritt Island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D4DB065D-194A-43AB-80B6-354665B1D2D1}"/>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289979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016708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500847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Merritt Island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1099" t="-912" r="-1625" b="1382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Merritt Island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$21.2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$33.6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$62.0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451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6" name="COI">
            <a:hlinkClick r:id="" action="ppaction://media"/>
            <a:extLst>
              <a:ext uri="{FF2B5EF4-FFF2-40B4-BE49-F238E27FC236}">
                <a16:creationId xmlns:a16="http://schemas.microsoft.com/office/drawing/2014/main" id="{18194A69-F660-4075-A013-8D9F86C9F201}"/>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88952"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4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5326117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9824122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1211796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865456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836734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$49.2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$93.0</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Merritt Island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Merritt Island Airport’s Total Economic Impact</vt:lpstr>
      <vt:lpstr>On-Airport Impacts</vt:lpstr>
      <vt:lpstr>Visitor Spending Impacts (Off-Airport)</vt:lpstr>
      <vt:lpstr>Airport Economic Impact Results</vt:lpstr>
      <vt:lpstr>TOTAL Merritt Island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2022-12-07T20:54:13Z</dcterms:modified>
</cp:coreProperties>
</file>