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9"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AA338C-A20D-48F1-9CE3-49609BC8493C}" v="1" dt="2022-12-07T20:56:30.6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853" autoAdjust="0"/>
  </p:normalViewPr>
  <p:slideViewPr>
    <p:cSldViewPr snapToGrid="0">
      <p:cViewPr varScale="1">
        <p:scale>
          <a:sx n="84" d="100"/>
          <a:sy n="84" d="100"/>
        </p:scale>
        <p:origin x="1518"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Gibson, Thomas" userId="4b42d18a-f5dd-45ad-b5f3-020bdeec964b" providerId="ADAL" clId="{E5B3E860-7DC2-406B-B66B-11F5F379359F}"/>
    <pc:docChg chg="modSld">
      <pc:chgData name="Gibson, Thomas" userId="4b42d18a-f5dd-45ad-b5f3-020bdeec964b" providerId="ADAL" clId="{E5B3E860-7DC2-406B-B66B-11F5F379359F}" dt="2022-11-17T17:46:11.562" v="0"/>
      <pc:docMkLst>
        <pc:docMk/>
      </pc:docMkLst>
      <pc:sldChg chg="modNotesTx">
        <pc:chgData name="Gibson, Thomas" userId="4b42d18a-f5dd-45ad-b5f3-020bdeec964b" providerId="ADAL" clId="{E5B3E860-7DC2-406B-B66B-11F5F379359F}" dt="2022-11-17T17:46:11.562" v="0"/>
        <pc:sldMkLst>
          <pc:docMk/>
          <pc:sldMk cId="2329853111" sldId="311"/>
        </pc:sldMkLst>
      </pc:sldChg>
    </pc:docChg>
  </pc:docChgLst>
  <pc:docChgLst>
    <pc:chgData name="Cicone, Laura" userId="d60addc7-6562-4f44-a0de-68d71e52773b" providerId="ADAL" clId="{FB6A3753-CD31-4AC0-886D-677E3B7DA9EF}"/>
    <pc:docChg chg="addSld delSld modSld">
      <pc:chgData name="Cicone, Laura" userId="d60addc7-6562-4f44-a0de-68d71e52773b" providerId="ADAL" clId="{FB6A3753-CD31-4AC0-886D-677E3B7DA9EF}" dt="2022-11-15T15:18:13.381" v="45" actId="47"/>
      <pc:docMkLst>
        <pc:docMk/>
      </pc:docMkLst>
      <pc:sldChg chg="del">
        <pc:chgData name="Cicone, Laura" userId="d60addc7-6562-4f44-a0de-68d71e52773b" providerId="ADAL" clId="{FB6A3753-CD31-4AC0-886D-677E3B7DA9EF}" dt="2022-10-25T15:51:11.252" v="34" actId="47"/>
        <pc:sldMkLst>
          <pc:docMk/>
          <pc:sldMk cId="4081035233" sldId="259"/>
        </pc:sldMkLst>
      </pc:sldChg>
      <pc:sldChg chg="del">
        <pc:chgData name="Cicone, Laura" userId="d60addc7-6562-4f44-a0de-68d71e52773b" providerId="ADAL" clId="{FB6A3753-CD31-4AC0-886D-677E3B7DA9EF}" dt="2022-11-15T15:18:13.381" v="45" actId="47"/>
        <pc:sldMkLst>
          <pc:docMk/>
          <pc:sldMk cId="3476258832" sldId="266"/>
        </pc:sldMkLst>
      </pc:sldChg>
      <pc:sldChg chg="modSp mod modNotesTx">
        <pc:chgData name="Cicone, Laura" userId="d60addc7-6562-4f44-a0de-68d71e52773b" providerId="ADAL" clId="{FB6A3753-CD31-4AC0-886D-677E3B7DA9EF}" dt="2022-11-15T15:17:47.633" v="43" actId="20577"/>
        <pc:sldMkLst>
          <pc:docMk/>
          <pc:sldMk cId="3380238284" sldId="273"/>
        </pc:sldMkLst>
        <pc:spChg chg="mod">
          <ac:chgData name="Cicone, Laura" userId="d60addc7-6562-4f44-a0de-68d71e52773b" providerId="ADAL" clId="{FB6A3753-CD31-4AC0-886D-677E3B7DA9EF}" dt="2022-10-24T20:41:23.300" v="32" actId="1036"/>
          <ac:spMkLst>
            <pc:docMk/>
            <pc:sldMk cId="3380238284" sldId="273"/>
            <ac:spMk id="4" creationId="{A3560EF0-DF41-40A6-889B-45B12E8526AE}"/>
          </ac:spMkLst>
        </pc:spChg>
      </pc:sldChg>
      <pc:sldChg chg="del">
        <pc:chgData name="Cicone, Laura" userId="d60addc7-6562-4f44-a0de-68d71e52773b" providerId="ADAL" clId="{FB6A3753-CD31-4AC0-886D-677E3B7DA9EF}" dt="2022-11-15T15:18:13.381" v="45" actId="47"/>
        <pc:sldMkLst>
          <pc:docMk/>
          <pc:sldMk cId="1102559366" sldId="274"/>
        </pc:sldMkLst>
      </pc:sldChg>
      <pc:sldChg chg="modSp mod">
        <pc:chgData name="Cicone, Laura" userId="d60addc7-6562-4f44-a0de-68d71e52773b" providerId="ADAL" clId="{FB6A3753-CD31-4AC0-886D-677E3B7DA9EF}" dt="2022-10-24T20:40:19.821" v="13" actId="1036"/>
        <pc:sldMkLst>
          <pc:docMk/>
          <pc:sldMk cId="65851916" sldId="278"/>
        </pc:sldMkLst>
        <pc:spChg chg="mod">
          <ac:chgData name="Cicone, Laura" userId="d60addc7-6562-4f44-a0de-68d71e52773b" providerId="ADAL" clId="{FB6A3753-CD31-4AC0-886D-677E3B7DA9EF}" dt="2022-10-24T20:40:19.821" v="13" actId="1036"/>
          <ac:spMkLst>
            <pc:docMk/>
            <pc:sldMk cId="65851916" sldId="278"/>
            <ac:spMk id="4" creationId="{46BE5F69-E9BC-41C7-BF6B-EB4B224032B2}"/>
          </ac:spMkLst>
        </pc:spChg>
      </pc:sldChg>
      <pc:sldChg chg="del">
        <pc:chgData name="Cicone, Laura" userId="d60addc7-6562-4f44-a0de-68d71e52773b" providerId="ADAL" clId="{FB6A3753-CD31-4AC0-886D-677E3B7DA9EF}" dt="2022-11-15T15:17:16.923" v="36" actId="47"/>
        <pc:sldMkLst>
          <pc:docMk/>
          <pc:sldMk cId="3393598430" sldId="286"/>
        </pc:sldMkLst>
      </pc:sldChg>
      <pc:sldChg chg="del">
        <pc:chgData name="Cicone, Laura" userId="d60addc7-6562-4f44-a0de-68d71e52773b" providerId="ADAL" clId="{FB6A3753-CD31-4AC0-886D-677E3B7DA9EF}" dt="2022-11-15T15:18:13.381" v="45" actId="47"/>
        <pc:sldMkLst>
          <pc:docMk/>
          <pc:sldMk cId="232077404" sldId="288"/>
        </pc:sldMkLst>
      </pc:sldChg>
      <pc:sldChg chg="del">
        <pc:chgData name="Cicone, Laura" userId="d60addc7-6562-4f44-a0de-68d71e52773b" providerId="ADAL" clId="{FB6A3753-CD31-4AC0-886D-677E3B7DA9EF}" dt="2022-11-15T15:18:13.381" v="45" actId="47"/>
        <pc:sldMkLst>
          <pc:docMk/>
          <pc:sldMk cId="536406714" sldId="289"/>
        </pc:sldMkLst>
      </pc:sldChg>
      <pc:sldChg chg="del">
        <pc:chgData name="Cicone, Laura" userId="d60addc7-6562-4f44-a0de-68d71e52773b" providerId="ADAL" clId="{FB6A3753-CD31-4AC0-886D-677E3B7DA9EF}" dt="2022-11-15T15:17:56.931" v="44" actId="47"/>
        <pc:sldMkLst>
          <pc:docMk/>
          <pc:sldMk cId="291782386" sldId="301"/>
        </pc:sldMkLst>
      </pc:sldChg>
      <pc:sldChg chg="del">
        <pc:chgData name="Cicone, Laura" userId="d60addc7-6562-4f44-a0de-68d71e52773b" providerId="ADAL" clId="{FB6A3753-CD31-4AC0-886D-677E3B7DA9EF}" dt="2022-11-15T15:17:06.962" v="35" actId="47"/>
        <pc:sldMkLst>
          <pc:docMk/>
          <pc:sldMk cId="1875973025" sldId="304"/>
        </pc:sldMkLst>
      </pc:sldChg>
      <pc:sldChg chg="add">
        <pc:chgData name="Cicone, Laura" userId="d60addc7-6562-4f44-a0de-68d71e52773b" providerId="ADAL" clId="{FB6A3753-CD31-4AC0-886D-677E3B7DA9EF}" dt="2022-10-25T15:51:08.741" v="33"/>
        <pc:sldMkLst>
          <pc:docMk/>
          <pc:sldMk cId="1821412435" sldId="306"/>
        </pc:sldMkLst>
      </pc:sldChg>
      <pc:sldChg chg="modNotesTx">
        <pc:chgData name="Cicone, Laura" userId="d60addc7-6562-4f44-a0de-68d71e52773b" providerId="ADAL" clId="{FB6A3753-CD31-4AC0-886D-677E3B7DA9EF}" dt="2022-11-15T15:17:28.249" v="38" actId="20577"/>
        <pc:sldMkLst>
          <pc:docMk/>
          <pc:sldMk cId="3284502528" sldId="308"/>
        </pc:sldMkLst>
      </pc:sldChg>
    </pc:docChg>
  </pc:docChgLst>
  <pc:docChgLst>
    <pc:chgData name="Sheth, Rohan" userId="0b6da9f0-4e13-4f6a-80ee-55c9a7700dcb" providerId="ADAL" clId="{9FAA338C-A20D-48F1-9CE3-49609BC8493C}"/>
    <pc:docChg chg="custSel delSld modSld">
      <pc:chgData name="Sheth, Rohan" userId="0b6da9f0-4e13-4f6a-80ee-55c9a7700dcb" providerId="ADAL" clId="{9FAA338C-A20D-48F1-9CE3-49609BC8493C}" dt="2022-12-07T20:56:30.657" v="234"/>
      <pc:docMkLst>
        <pc:docMk/>
      </pc:docMkLst>
      <pc:sldChg chg="modSp mod modNotesTx">
        <pc:chgData name="Sheth, Rohan" userId="0b6da9f0-4e13-4f6a-80ee-55c9a7700dcb" providerId="ADAL" clId="{9FAA338C-A20D-48F1-9CE3-49609BC8493C}" dt="2022-10-31T16:41:59.816" v="228" actId="6549"/>
        <pc:sldMkLst>
          <pc:docMk/>
          <pc:sldMk cId="1711352330" sldId="256"/>
        </pc:sldMkLst>
        <pc:spChg chg="mod">
          <ac:chgData name="Sheth, Rohan" userId="0b6da9f0-4e13-4f6a-80ee-55c9a7700dcb" providerId="ADAL" clId="{9FAA338C-A20D-48F1-9CE3-49609BC8493C}" dt="2022-10-18T18:58:29.497" v="3"/>
          <ac:spMkLst>
            <pc:docMk/>
            <pc:sldMk cId="1711352330" sldId="256"/>
            <ac:spMk id="3" creationId="{931932A1-7454-4B78-B394-3713697727FA}"/>
          </ac:spMkLst>
        </pc:spChg>
      </pc:sldChg>
      <pc:sldChg chg="modNotesTx">
        <pc:chgData name="Sheth, Rohan" userId="0b6da9f0-4e13-4f6a-80ee-55c9a7700dcb" providerId="ADAL" clId="{9FAA338C-A20D-48F1-9CE3-49609BC8493C}" dt="2022-10-18T18:58:58.380" v="24" actId="20577"/>
        <pc:sldMkLst>
          <pc:docMk/>
          <pc:sldMk cId="412258708" sldId="270"/>
        </pc:sldMkLst>
      </pc:sldChg>
      <pc:sldChg chg="modSp mod modNotesTx">
        <pc:chgData name="Sheth, Rohan" userId="0b6da9f0-4e13-4f6a-80ee-55c9a7700dcb" providerId="ADAL" clId="{9FAA338C-A20D-48F1-9CE3-49609BC8493C}" dt="2022-10-31T16:42:09.158" v="229" actId="20577"/>
        <pc:sldMkLst>
          <pc:docMk/>
          <pc:sldMk cId="3380238284" sldId="273"/>
        </pc:sldMkLst>
        <pc:spChg chg="mod">
          <ac:chgData name="Sheth, Rohan" userId="0b6da9f0-4e13-4f6a-80ee-55c9a7700dcb" providerId="ADAL" clId="{9FAA338C-A20D-48F1-9CE3-49609BC8493C}" dt="2022-10-18T18:58:43.868" v="9" actId="313"/>
          <ac:spMkLst>
            <pc:docMk/>
            <pc:sldMk cId="3380238284" sldId="273"/>
            <ac:spMk id="4" creationId="{A3560EF0-DF41-40A6-889B-45B12E8526AE}"/>
          </ac:spMkLst>
        </pc:spChg>
      </pc:sldChg>
      <pc:sldChg chg="modSp del">
        <pc:chgData name="Sheth, Rohan" userId="0b6da9f0-4e13-4f6a-80ee-55c9a7700dcb" providerId="ADAL" clId="{9FAA338C-A20D-48F1-9CE3-49609BC8493C}" dt="2022-10-18T19:04:19.641" v="221" actId="47"/>
        <pc:sldMkLst>
          <pc:docMk/>
          <pc:sldMk cId="3015444443" sldId="277"/>
        </pc:sldMkLst>
        <pc:picChg chg="mod">
          <ac:chgData name="Sheth, Rohan" userId="0b6da9f0-4e13-4f6a-80ee-55c9a7700dcb" providerId="ADAL" clId="{9FAA338C-A20D-48F1-9CE3-49609BC8493C}" dt="2022-10-18T19:02:40.645" v="208" actId="14826"/>
          <ac:picMkLst>
            <pc:docMk/>
            <pc:sldMk cId="3015444443" sldId="277"/>
            <ac:picMk id="43" creationId="{DD6EEEF3-D319-415F-909E-729107BBC107}"/>
          </ac:picMkLst>
        </pc:picChg>
      </pc:sldChg>
      <pc:sldChg chg="modSp mod modNotesTx">
        <pc:chgData name="Sheth, Rohan" userId="0b6da9f0-4e13-4f6a-80ee-55c9a7700dcb" providerId="ADAL" clId="{9FAA338C-A20D-48F1-9CE3-49609BC8493C}" dt="2022-11-07T19:30:51.065" v="232"/>
        <pc:sldMkLst>
          <pc:docMk/>
          <pc:sldMk cId="65851916" sldId="278"/>
        </pc:sldMkLst>
        <pc:spChg chg="mod">
          <ac:chgData name="Sheth, Rohan" userId="0b6da9f0-4e13-4f6a-80ee-55c9a7700dcb" providerId="ADAL" clId="{9FAA338C-A20D-48F1-9CE3-49609BC8493C}" dt="2022-10-18T18:58:42.973" v="7" actId="313"/>
          <ac:spMkLst>
            <pc:docMk/>
            <pc:sldMk cId="65851916" sldId="278"/>
            <ac:spMk id="4" creationId="{46BE5F69-E9BC-41C7-BF6B-EB4B224032B2}"/>
          </ac:spMkLst>
        </pc:spChg>
        <pc:spChg chg="mod">
          <ac:chgData name="Sheth, Rohan" userId="0b6da9f0-4e13-4f6a-80ee-55c9a7700dcb" providerId="ADAL" clId="{9FAA338C-A20D-48F1-9CE3-49609BC8493C}" dt="2022-10-18T18:59:23.460" v="40" actId="20577"/>
          <ac:spMkLst>
            <pc:docMk/>
            <pc:sldMk cId="65851916" sldId="278"/>
            <ac:spMk id="27" creationId="{1CF04D93-3E9C-4C93-BD11-1AB334ECA8EC}"/>
          </ac:spMkLst>
        </pc:spChg>
        <pc:spChg chg="mod">
          <ac:chgData name="Sheth, Rohan" userId="0b6da9f0-4e13-4f6a-80ee-55c9a7700dcb" providerId="ADAL" clId="{9FAA338C-A20D-48F1-9CE3-49609BC8493C}" dt="2022-10-18T18:59:28.915" v="47" actId="20577"/>
          <ac:spMkLst>
            <pc:docMk/>
            <pc:sldMk cId="65851916" sldId="278"/>
            <ac:spMk id="28" creationId="{4A74CDCB-94E0-4602-A364-BEBAB933C949}"/>
          </ac:spMkLst>
        </pc:spChg>
        <pc:spChg chg="mod">
          <ac:chgData name="Sheth, Rohan" userId="0b6da9f0-4e13-4f6a-80ee-55c9a7700dcb" providerId="ADAL" clId="{9FAA338C-A20D-48F1-9CE3-49609BC8493C}" dt="2022-10-18T18:59:32.531" v="52" actId="20577"/>
          <ac:spMkLst>
            <pc:docMk/>
            <pc:sldMk cId="65851916" sldId="278"/>
            <ac:spMk id="29" creationId="{C1505505-BB78-40E3-B8B6-4C8BE22EB53C}"/>
          </ac:spMkLst>
        </pc:spChg>
        <pc:spChg chg="mod">
          <ac:chgData name="Sheth, Rohan" userId="0b6da9f0-4e13-4f6a-80ee-55c9a7700dcb" providerId="ADAL" clId="{9FAA338C-A20D-48F1-9CE3-49609BC8493C}" dt="2022-10-18T18:59:17.636" v="33" actId="20577"/>
          <ac:spMkLst>
            <pc:docMk/>
            <pc:sldMk cId="65851916" sldId="278"/>
            <ac:spMk id="34" creationId="{37703234-D993-4C43-91A3-E55AA7BD1D32}"/>
          </ac:spMkLst>
        </pc:spChg>
        <pc:picChg chg="mod">
          <ac:chgData name="Sheth, Rohan" userId="0b6da9f0-4e13-4f6a-80ee-55c9a7700dcb" providerId="ADAL" clId="{9FAA338C-A20D-48F1-9CE3-49609BC8493C}" dt="2022-10-18T19:04:07.381" v="220" actId="14826"/>
          <ac:picMkLst>
            <pc:docMk/>
            <pc:sldMk cId="65851916" sldId="278"/>
            <ac:picMk id="23" creationId="{AE1DD9CA-8F8E-43F8-AB52-DC6B3C9FD08B}"/>
          </ac:picMkLst>
        </pc:picChg>
        <pc:picChg chg="mod">
          <ac:chgData name="Sheth, Rohan" userId="0b6da9f0-4e13-4f6a-80ee-55c9a7700dcb" providerId="ADAL" clId="{9FAA338C-A20D-48F1-9CE3-49609BC8493C}" dt="2022-10-18T19:00:43.279" v="57" actId="14826"/>
          <ac:picMkLst>
            <pc:docMk/>
            <pc:sldMk cId="65851916" sldId="278"/>
            <ac:picMk id="25" creationId="{7133D1E7-FA07-44D0-9EB0-EA49F78B8931}"/>
          </ac:picMkLst>
        </pc:picChg>
      </pc:sldChg>
      <pc:sldChg chg="modNotesTx">
        <pc:chgData name="Sheth, Rohan" userId="0b6da9f0-4e13-4f6a-80ee-55c9a7700dcb" providerId="ADAL" clId="{9FAA338C-A20D-48F1-9CE3-49609BC8493C}" dt="2022-10-18T18:58:41.579" v="4" actId="313"/>
        <pc:sldMkLst>
          <pc:docMk/>
          <pc:sldMk cId="3393598430" sldId="286"/>
        </pc:sldMkLst>
      </pc:sldChg>
      <pc:sldChg chg="del">
        <pc:chgData name="Sheth, Rohan" userId="0b6da9f0-4e13-4f6a-80ee-55c9a7700dcb" providerId="ADAL" clId="{9FAA338C-A20D-48F1-9CE3-49609BC8493C}" dt="2022-10-18T19:04:19.818" v="222" actId="47"/>
        <pc:sldMkLst>
          <pc:docMk/>
          <pc:sldMk cId="848908219" sldId="295"/>
        </pc:sldMkLst>
      </pc:sldChg>
      <pc:sldChg chg="del">
        <pc:chgData name="Sheth, Rohan" userId="0b6da9f0-4e13-4f6a-80ee-55c9a7700dcb" providerId="ADAL" clId="{9FAA338C-A20D-48F1-9CE3-49609BC8493C}" dt="2022-10-18T19:04:19.976" v="223" actId="47"/>
        <pc:sldMkLst>
          <pc:docMk/>
          <pc:sldMk cId="2857163895" sldId="296"/>
        </pc:sldMkLst>
      </pc:sldChg>
      <pc:sldChg chg="del">
        <pc:chgData name="Sheth, Rohan" userId="0b6da9f0-4e13-4f6a-80ee-55c9a7700dcb" providerId="ADAL" clId="{9FAA338C-A20D-48F1-9CE3-49609BC8493C}" dt="2022-10-18T19:04:20.928" v="225" actId="47"/>
        <pc:sldMkLst>
          <pc:docMk/>
          <pc:sldMk cId="2730844521" sldId="297"/>
        </pc:sldMkLst>
      </pc:sldChg>
      <pc:sldChg chg="del">
        <pc:chgData name="Sheth, Rohan" userId="0b6da9f0-4e13-4f6a-80ee-55c9a7700dcb" providerId="ADAL" clId="{9FAA338C-A20D-48F1-9CE3-49609BC8493C}" dt="2022-10-18T19:04:20.713" v="224" actId="47"/>
        <pc:sldMkLst>
          <pc:docMk/>
          <pc:sldMk cId="1909763988" sldId="298"/>
        </pc:sldMkLst>
      </pc:sldChg>
      <pc:sldChg chg="modSp">
        <pc:chgData name="Sheth, Rohan" userId="0b6da9f0-4e13-4f6a-80ee-55c9a7700dcb" providerId="ADAL" clId="{9FAA338C-A20D-48F1-9CE3-49609BC8493C}" dt="2022-10-18T19:04:29.826" v="227" actId="14826"/>
        <pc:sldMkLst>
          <pc:docMk/>
          <pc:sldMk cId="3656542971" sldId="299"/>
        </pc:sldMkLst>
        <pc:picChg chg="mod">
          <ac:chgData name="Sheth, Rohan" userId="0b6da9f0-4e13-4f6a-80ee-55c9a7700dcb" providerId="ADAL" clId="{9FAA338C-A20D-48F1-9CE3-49609BC8493C}" dt="2022-10-18T19:04:29.826" v="227" actId="14826"/>
          <ac:picMkLst>
            <pc:docMk/>
            <pc:sldMk cId="3656542971" sldId="299"/>
            <ac:picMk id="24" creationId="{495EBF60-C8D8-477C-828F-14A5BD36F4EE}"/>
          </ac:picMkLst>
        </pc:picChg>
      </pc:sldChg>
      <pc:sldChg chg="del">
        <pc:chgData name="Sheth, Rohan" userId="0b6da9f0-4e13-4f6a-80ee-55c9a7700dcb" providerId="ADAL" clId="{9FAA338C-A20D-48F1-9CE3-49609BC8493C}" dt="2022-10-18T19:04:22.115" v="226" actId="47"/>
        <pc:sldMkLst>
          <pc:docMk/>
          <pc:sldMk cId="1174635175" sldId="300"/>
        </pc:sldMkLst>
      </pc:sldChg>
      <pc:sldChg chg="modSp mod">
        <pc:chgData name="Sheth, Rohan" userId="0b6da9f0-4e13-4f6a-80ee-55c9a7700dcb" providerId="ADAL" clId="{9FAA338C-A20D-48F1-9CE3-49609BC8493C}" dt="2022-10-18T18:58:42.076" v="5" actId="313"/>
        <pc:sldMkLst>
          <pc:docMk/>
          <pc:sldMk cId="1002511331" sldId="302"/>
        </pc:sldMkLst>
        <pc:spChg chg="mod">
          <ac:chgData name="Sheth, Rohan" userId="0b6da9f0-4e13-4f6a-80ee-55c9a7700dcb" providerId="ADAL" clId="{9FAA338C-A20D-48F1-9CE3-49609BC8493C}" dt="2022-10-18T18:58:42.076" v="5" actId="313"/>
          <ac:spMkLst>
            <pc:docMk/>
            <pc:sldMk cId="1002511331" sldId="302"/>
            <ac:spMk id="4" creationId="{46BE5F69-E9BC-41C7-BF6B-EB4B224032B2}"/>
          </ac:spMkLst>
        </pc:spChg>
      </pc:sldChg>
      <pc:sldChg chg="addSp delSp modSp mod">
        <pc:chgData name="Sheth, Rohan" userId="0b6da9f0-4e13-4f6a-80ee-55c9a7700dcb" providerId="ADAL" clId="{9FAA338C-A20D-48F1-9CE3-49609BC8493C}" dt="2022-12-07T20:56:30.657" v="234"/>
        <pc:sldMkLst>
          <pc:docMk/>
          <pc:sldMk cId="1821412435" sldId="306"/>
        </pc:sldMkLst>
        <pc:picChg chg="del">
          <ac:chgData name="Sheth, Rohan" userId="0b6da9f0-4e13-4f6a-80ee-55c9a7700dcb" providerId="ADAL" clId="{9FAA338C-A20D-48F1-9CE3-49609BC8493C}" dt="2022-12-07T20:56:30.249" v="233" actId="478"/>
          <ac:picMkLst>
            <pc:docMk/>
            <pc:sldMk cId="1821412435" sldId="306"/>
            <ac:picMk id="3" creationId="{D82025A8-C9E6-4796-9C09-8C2D1EE75679}"/>
          </ac:picMkLst>
        </pc:picChg>
        <pc:picChg chg="add mod">
          <ac:chgData name="Sheth, Rohan" userId="0b6da9f0-4e13-4f6a-80ee-55c9a7700dcb" providerId="ADAL" clId="{9FAA338C-A20D-48F1-9CE3-49609BC8493C}" dt="2022-12-07T20:56:30.657" v="234"/>
          <ac:picMkLst>
            <pc:docMk/>
            <pc:sldMk cId="1821412435" sldId="306"/>
            <ac:picMk id="11" creationId="{0C792265-CCDF-4013-BADF-CDD3937F53A1}"/>
          </ac:picMkLst>
        </pc:pic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Merry, Meg" userId="52abaa17-2ab0-4519-8e41-45b524f6a3b3" providerId="ADAL" clId="{F5C25A26-1061-492A-85B7-B9C7D8A9FE40}"/>
    <pc:docChg chg="modSld">
      <pc:chgData name="Merry, Meg" userId="52abaa17-2ab0-4519-8e41-45b524f6a3b3" providerId="ADAL" clId="{F5C25A26-1061-492A-85B7-B9C7D8A9FE40}" dt="2022-11-08T20:42:21.773" v="1" actId="255"/>
      <pc:docMkLst>
        <pc:docMk/>
      </pc:docMkLst>
      <pc:sldChg chg="modSp mod">
        <pc:chgData name="Merry, Meg" userId="52abaa17-2ab0-4519-8e41-45b524f6a3b3" providerId="ADAL" clId="{F5C25A26-1061-492A-85B7-B9C7D8A9FE40}" dt="2022-11-08T20:42:15.865" v="0" actId="255"/>
        <pc:sldMkLst>
          <pc:docMk/>
          <pc:sldMk cId="1102559366" sldId="274"/>
        </pc:sldMkLst>
        <pc:spChg chg="mod">
          <ac:chgData name="Merry, Meg" userId="52abaa17-2ab0-4519-8e41-45b524f6a3b3" providerId="ADAL" clId="{F5C25A26-1061-492A-85B7-B9C7D8A9FE40}" dt="2022-11-08T20:42:15.865" v="0" actId="255"/>
          <ac:spMkLst>
            <pc:docMk/>
            <pc:sldMk cId="1102559366" sldId="274"/>
            <ac:spMk id="44" creationId="{E46410AA-9335-4C3E-AEEE-43614C70E64D}"/>
          </ac:spMkLst>
        </pc:spChg>
      </pc:sldChg>
      <pc:sldChg chg="modSp mod">
        <pc:chgData name="Merry, Meg" userId="52abaa17-2ab0-4519-8e41-45b524f6a3b3" providerId="ADAL" clId="{F5C25A26-1061-492A-85B7-B9C7D8A9FE40}" dt="2022-11-08T20:42:21.773" v="1" actId="255"/>
        <pc:sldMkLst>
          <pc:docMk/>
          <pc:sldMk cId="3656542971" sldId="299"/>
        </pc:sldMkLst>
        <pc:spChg chg="mod">
          <ac:chgData name="Merry, Meg" userId="52abaa17-2ab0-4519-8e41-45b524f6a3b3" providerId="ADAL" clId="{F5C25A26-1061-492A-85B7-B9C7D8A9FE40}" dt="2022-11-08T20:42:21.773" v="1" actId="255"/>
          <ac:spMkLst>
            <pc:docMk/>
            <pc:sldMk cId="3656542971" sldId="299"/>
            <ac:spMk id="34" creationId="{49BEB672-5087-49D5-925B-410D7FCB2E0D}"/>
          </ac:spMkLst>
        </pc:spChg>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Morby, Zach" userId="30320faa-25f1-4224-bab9-a848c46bfa25" providerId="ADAL" clId="{B09ACA93-06C7-4A07-9A55-AA032AFC8D4A}"/>
    <pc:docChg chg="custSel modSld">
      <pc:chgData name="Morby, Zach" userId="30320faa-25f1-4224-bab9-a848c46bfa25" providerId="ADAL" clId="{B09ACA93-06C7-4A07-9A55-AA032AFC8D4A}" dt="2022-10-28T15:31:57.470" v="7" actId="20577"/>
      <pc:docMkLst>
        <pc:docMk/>
      </pc:docMkLst>
      <pc:sldChg chg="modNotesTx">
        <pc:chgData name="Morby, Zach" userId="30320faa-25f1-4224-bab9-a848c46bfa25" providerId="ADAL" clId="{B09ACA93-06C7-4A07-9A55-AA032AFC8D4A}" dt="2022-10-28T15:31:13.482" v="0"/>
        <pc:sldMkLst>
          <pc:docMk/>
          <pc:sldMk cId="1711352330" sldId="256"/>
        </pc:sldMkLst>
      </pc:sldChg>
      <pc:sldChg chg="addSp delSp modSp mod modAnim modNotesTx">
        <pc:chgData name="Morby, Zach" userId="30320faa-25f1-4224-bab9-a848c46bfa25" providerId="ADAL" clId="{B09ACA93-06C7-4A07-9A55-AA032AFC8D4A}" dt="2022-10-28T15:31:57.470" v="7" actId="20577"/>
        <pc:sldMkLst>
          <pc:docMk/>
          <pc:sldMk cId="3380238284" sldId="273"/>
        </pc:sldMkLst>
        <pc:spChg chg="add del mod">
          <ac:chgData name="Morby, Zach" userId="30320faa-25f1-4224-bab9-a848c46bfa25" providerId="ADAL" clId="{B09ACA93-06C7-4A07-9A55-AA032AFC8D4A}" dt="2022-10-28T15:31:25.689" v="2" actId="478"/>
          <ac:spMkLst>
            <pc:docMk/>
            <pc:sldMk cId="3380238284" sldId="273"/>
            <ac:spMk id="3" creationId="{BE96B40E-23CD-42E4-8634-196DBEA2610B}"/>
          </ac:spMkLst>
        </pc:spChg>
        <pc:spChg chg="del">
          <ac:chgData name="Morby, Zach" userId="30320faa-25f1-4224-bab9-a848c46bfa25" providerId="ADAL" clId="{B09ACA93-06C7-4A07-9A55-AA032AFC8D4A}" dt="2022-10-28T15:31:24.205" v="1" actId="478"/>
          <ac:spMkLst>
            <pc:docMk/>
            <pc:sldMk cId="3380238284" sldId="273"/>
            <ac:spMk id="4" creationId="{A3560EF0-DF41-40A6-889B-45B12E8526AE}"/>
          </ac:spMkLst>
        </pc:spChg>
        <pc:picChg chg="add mod">
          <ac:chgData name="Morby, Zach" userId="30320faa-25f1-4224-bab9-a848c46bfa25" providerId="ADAL" clId="{B09ACA93-06C7-4A07-9A55-AA032AFC8D4A}" dt="2022-10-28T15:31:50.327" v="6" actId="1076"/>
          <ac:picMkLst>
            <pc:docMk/>
            <pc:sldMk cId="3380238284" sldId="273"/>
            <ac:picMk id="6" creationId="{7D0AEC5D-C050-4AF4-96E8-F19349CE5B0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Key West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Key West International Airport, impacts for District 6,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Key West International Airport created 11,086 jobs earning $527 million in payroll, contributed $911 million in value added, and generated a total economic impact (output) of $1.6 billion.</a:t>
            </a:r>
          </a:p>
          <a:p>
            <a:endParaRPr lang="en-US" dirty="0"/>
          </a:p>
          <a:p>
            <a:r>
              <a:rPr lang="en-US" dirty="0"/>
              <a:t>This includes direct impacts of 6,559 jobs earning $289 million in payroll, contributing $498 million in value added, and generating a total economic impact (output) of $818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4,527 jobs earning $238 million in payroll, contributing $414 million in value added, and generating a total economic impact (output) of $754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Key West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6 created 352,970 jobs earning $19.3 billion in payroll, contributed $32.8 billion in value added, and generated a total economic impact (output) of $60.9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189225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Key West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0C792265-CCDF-4013-BADF-CDD3937F53A1}"/>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8214124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426016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2845025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Key West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63905"/>
            <a:ext cx="10515600" cy="1325563"/>
          </a:xfrm>
        </p:spPr>
        <p:txBody>
          <a:bodyPr/>
          <a:lstStyle/>
          <a:p>
            <a:r>
              <a:rPr lang="en-US" dirty="0"/>
              <a:t>TOTAL Key West International Airport </a:t>
            </a:r>
            <a:br>
              <a:rPr lang="en-US" dirty="0"/>
            </a:br>
            <a:r>
              <a:rPr lang="en-US" dirty="0"/>
              <a:t>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$527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$911</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11,086</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EYW Zoomed">
            <a:hlinkClick r:id="" action="ppaction://media"/>
            <a:extLst>
              <a:ext uri="{FF2B5EF4-FFF2-40B4-BE49-F238E27FC236}">
                <a16:creationId xmlns:a16="http://schemas.microsoft.com/office/drawing/2014/main" id="{7D0AEC5D-C050-4AF4-96E8-F19349CE5B0A}"/>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79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2734658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859073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3298531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4864700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6716649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5829F15E-5E10-4FD6-AE93-1EA671C0229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495EBF60-C8D8-477C-828F-14A5BD36F4EE}"/>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6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$19.3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352,970</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C8278E34-3613-45B8-97FB-AF95DE1F51D9}"/>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6565429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3003</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Key West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Key West International Airport’s Total Economic Impact</vt:lpstr>
      <vt:lpstr>On-Airport Impacts</vt:lpstr>
      <vt:lpstr>Visitor Spending Impacts (Off-Airport)</vt:lpstr>
      <vt:lpstr>Airport Economic Impact Results</vt:lpstr>
      <vt:lpstr>TOTAL Key West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6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2022-12-07T20:56:32Z</dcterms:modified>
</cp:coreProperties>
</file>