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4"/>
  </p:notesMasterIdLst>
  <p:sldIdLst>
    <p:sldId id="256" r:id="rId2"/>
    <p:sldId id="261" r:id="rId3"/>
    <p:sldId id="306" r:id="rId4"/>
    <p:sldId id="258" r:id="rId5"/>
    <p:sldId id="291" r:id="rId6"/>
    <p:sldId id="307" r:id="rId7"/>
    <p:sldId id="305" r:id="rId8"/>
    <p:sldId id="308" r:id="rId9"/>
    <p:sldId id="302" r:id="rId10"/>
    <p:sldId id="292" r:id="rId11"/>
    <p:sldId id="294" r:id="rId12"/>
    <p:sldId id="270" r:id="rId13"/>
    <p:sldId id="278" r:id="rId14"/>
    <p:sldId id="309" r:id="rId15"/>
    <p:sldId id="303" r:id="rId16"/>
    <p:sldId id="262" r:id="rId17"/>
    <p:sldId id="310" r:id="rId18"/>
    <p:sldId id="311" r:id="rId19"/>
    <p:sldId id="312" r:id="rId20"/>
    <p:sldId id="313" r:id="rId21"/>
    <p:sldId id="300" r:id="rId22"/>
    <p:sldId id="280" r:id="rId23"/>
  </p:sldIdLst>
  <p:sldSz cx="12192000" cy="6858000"/>
  <p:notesSz cx="7010400" cy="9296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208" userDrawn="1">
          <p15:clr>
            <a:srgbClr val="A4A3A4"/>
          </p15:clr>
        </p15:guide>
        <p15:guide id="2" pos="3840" userDrawn="1">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Filaroski, Taylor" initials="FT" lastIdx="110" clrIdx="0">
    <p:extLst>
      <p:ext uri="{19B8F6BF-5375-455C-9EA6-DF929625EA0E}">
        <p15:presenceInfo xmlns:p15="http://schemas.microsoft.com/office/powerpoint/2012/main" userId="S::Taylor.Filaroski@kimley-horn.com::808e8b38-dcd7-4790-8255-e9ab0a59a131" providerId="AD"/>
      </p:ext>
    </p:extLst>
  </p:cmAuthor>
  <p:cmAuthor id="2" name="Merry, Meg" initials="MM" lastIdx="72" clrIdx="1">
    <p:extLst>
      <p:ext uri="{19B8F6BF-5375-455C-9EA6-DF929625EA0E}">
        <p15:presenceInfo xmlns:p15="http://schemas.microsoft.com/office/powerpoint/2012/main" userId="S::Meg.Merry@kimley-horn.com::52abaa17-2ab0-4519-8e41-45b524f6a3b3" providerId="AD"/>
      </p:ext>
    </p:extLst>
  </p:cmAuthor>
  <p:cmAuthor id="3" name="DeVeau, Zach" initials="DZ" lastIdx="37" clrIdx="2">
    <p:extLst>
      <p:ext uri="{19B8F6BF-5375-455C-9EA6-DF929625EA0E}">
        <p15:presenceInfo xmlns:p15="http://schemas.microsoft.com/office/powerpoint/2012/main" userId="S::Zach.DeVeau@kimley-horn.com::19e616e3-0844-47c4-967c-f132b6b3c6e7" providerId="AD"/>
      </p:ext>
    </p:extLst>
  </p:cmAuthor>
  <p:cmAuthor id="4" name="Gibson, Thomas" initials="GT" lastIdx="21" clrIdx="3">
    <p:extLst>
      <p:ext uri="{19B8F6BF-5375-455C-9EA6-DF929625EA0E}">
        <p15:presenceInfo xmlns:p15="http://schemas.microsoft.com/office/powerpoint/2012/main" userId="S::Thomas.Gibson@kimley-horn.com::4b42d18a-f5dd-45ad-b5f3-020bdeec964b" providerId="AD"/>
      </p:ext>
    </p:extLst>
  </p:cmAuthor>
  <p:cmAuthor id="5" name="Keidel-Adams, Pam" initials="KAP" lastIdx="34" clrIdx="4">
    <p:extLst>
      <p:ext uri="{19B8F6BF-5375-455C-9EA6-DF929625EA0E}">
        <p15:presenceInfo xmlns:p15="http://schemas.microsoft.com/office/powerpoint/2012/main" userId="S::pam.keidel-adams@kimley-horn.com::8679d64c-070b-40c8-9920-64e7b820f9d7"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380C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CF7E72BE-638D-4878-B25D-F3DCC99EDF41}" v="1" dt="2022-12-07T21:02:01.279"/>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74C1A8A3-306A-4EB7-A6B1-4F7E0EB9C5D6}" styleName="Medium Style 3 - Accent 5">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5"/>
          </a:solidFill>
        </a:fill>
      </a:tcStyle>
    </a:lastCol>
    <a:firstCol>
      <a:tcTxStyle b="on">
        <a:fontRef idx="minor">
          <a:scrgbClr r="0" g="0" b="0"/>
        </a:fontRef>
        <a:schemeClr val="lt1"/>
      </a:tcTxStyle>
      <a:tcStyle>
        <a:tcBdr/>
        <a:fill>
          <a:solidFill>
            <a:schemeClr val="accent5"/>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5"/>
          </a:solidFill>
        </a:fill>
      </a:tcStyle>
    </a:firstRow>
  </a:tblStyle>
  <a:tblStyle styleId="{22838BEF-8BB2-4498-84A7-C5851F593DF1}" styleName="Medium Style 4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84606" autoAdjust="0"/>
  </p:normalViewPr>
  <p:slideViewPr>
    <p:cSldViewPr snapToGrid="0">
      <p:cViewPr varScale="1">
        <p:scale>
          <a:sx n="95" d="100"/>
          <a:sy n="95" d="100"/>
        </p:scale>
        <p:origin x="1098" y="33"/>
      </p:cViewPr>
      <p:guideLst>
        <p:guide orient="horz" pos="2208"/>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commentAuthors" Target="commentAuthor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microsoft.com/office/2015/10/relationships/revisionInfo" Target="revisionInfo.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 Id="rId30"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Filaroski, Taylor" userId="808e8b38-dcd7-4790-8255-e9ab0a59a131" providerId="ADAL" clId="{303389EA-0166-4992-B69F-5722D1A36DE1}"/>
    <pc:docChg chg="custSel modSld">
      <pc:chgData name="Filaroski, Taylor" userId="808e8b38-dcd7-4790-8255-e9ab0a59a131" providerId="ADAL" clId="{303389EA-0166-4992-B69F-5722D1A36DE1}" dt="2022-10-18T14:57:28.103" v="2053" actId="20577"/>
      <pc:docMkLst>
        <pc:docMk/>
      </pc:docMkLst>
      <pc:sldChg chg="addCm delCm">
        <pc:chgData name="Filaroski, Taylor" userId="808e8b38-dcd7-4790-8255-e9ab0a59a131" providerId="ADAL" clId="{303389EA-0166-4992-B69F-5722D1A36DE1}" dt="2022-10-10T13:50:40.419" v="1993" actId="1592"/>
        <pc:sldMkLst>
          <pc:docMk/>
          <pc:sldMk cId="4081035233" sldId="259"/>
        </pc:sldMkLst>
      </pc:sldChg>
      <pc:sldChg chg="modSp mod delCm">
        <pc:chgData name="Filaroski, Taylor" userId="808e8b38-dcd7-4790-8255-e9ab0a59a131" providerId="ADAL" clId="{303389EA-0166-4992-B69F-5722D1A36DE1}" dt="2022-10-06T14:01:33.764" v="26" actId="20577"/>
        <pc:sldMkLst>
          <pc:docMk/>
          <pc:sldMk cId="4210110562" sldId="261"/>
        </pc:sldMkLst>
        <pc:spChg chg="mod">
          <ac:chgData name="Filaroski, Taylor" userId="808e8b38-dcd7-4790-8255-e9ab0a59a131" providerId="ADAL" clId="{303389EA-0166-4992-B69F-5722D1A36DE1}" dt="2022-10-06T14:01:26.589" v="13" actId="20577"/>
          <ac:spMkLst>
            <pc:docMk/>
            <pc:sldMk cId="4210110562" sldId="261"/>
            <ac:spMk id="2" creationId="{7CF97512-1C42-40AD-8941-266768BAE0E4}"/>
          </ac:spMkLst>
        </pc:spChg>
        <pc:spChg chg="mod">
          <ac:chgData name="Filaroski, Taylor" userId="808e8b38-dcd7-4790-8255-e9ab0a59a131" providerId="ADAL" clId="{303389EA-0166-4992-B69F-5722D1A36DE1}" dt="2022-10-06T14:01:33.764" v="26" actId="20577"/>
          <ac:spMkLst>
            <pc:docMk/>
            <pc:sldMk cId="4210110562" sldId="261"/>
            <ac:spMk id="5" creationId="{7C0E3B9E-9B7D-41D3-9FEF-3D942D9B672C}"/>
          </ac:spMkLst>
        </pc:spChg>
      </pc:sldChg>
      <pc:sldChg chg="delCm">
        <pc:chgData name="Filaroski, Taylor" userId="808e8b38-dcd7-4790-8255-e9ab0a59a131" providerId="ADAL" clId="{303389EA-0166-4992-B69F-5722D1A36DE1}" dt="2022-10-06T15:02:07.074" v="1668" actId="1592"/>
        <pc:sldMkLst>
          <pc:docMk/>
          <pc:sldMk cId="1277495423" sldId="262"/>
        </pc:sldMkLst>
      </pc:sldChg>
      <pc:sldChg chg="delCm">
        <pc:chgData name="Filaroski, Taylor" userId="808e8b38-dcd7-4790-8255-e9ab0a59a131" providerId="ADAL" clId="{303389EA-0166-4992-B69F-5722D1A36DE1}" dt="2022-10-06T15:16:12.071" v="1671" actId="1592"/>
        <pc:sldMkLst>
          <pc:docMk/>
          <pc:sldMk cId="3476258832" sldId="266"/>
        </pc:sldMkLst>
      </pc:sldChg>
      <pc:sldChg chg="delCm modNotesTx">
        <pc:chgData name="Filaroski, Taylor" userId="808e8b38-dcd7-4790-8255-e9ab0a59a131" providerId="ADAL" clId="{303389EA-0166-4992-B69F-5722D1A36DE1}" dt="2022-10-17T19:44:57.076" v="2049" actId="20577"/>
        <pc:sldMkLst>
          <pc:docMk/>
          <pc:sldMk cId="412258708" sldId="270"/>
        </pc:sldMkLst>
      </pc:sldChg>
      <pc:sldChg chg="modSp mod modNotesTx">
        <pc:chgData name="Filaroski, Taylor" userId="808e8b38-dcd7-4790-8255-e9ab0a59a131" providerId="ADAL" clId="{303389EA-0166-4992-B69F-5722D1A36DE1}" dt="2022-10-18T14:57:28.103" v="2053" actId="20577"/>
        <pc:sldMkLst>
          <pc:docMk/>
          <pc:sldMk cId="3380238284" sldId="273"/>
        </pc:sldMkLst>
        <pc:spChg chg="mod">
          <ac:chgData name="Filaroski, Taylor" userId="808e8b38-dcd7-4790-8255-e9ab0a59a131" providerId="ADAL" clId="{303389EA-0166-4992-B69F-5722D1A36DE1}" dt="2022-10-11T12:14:34.071" v="2001"/>
          <ac:spMkLst>
            <pc:docMk/>
            <pc:sldMk cId="3380238284" sldId="273"/>
            <ac:spMk id="4" creationId="{A3560EF0-DF41-40A6-889B-45B12E8526AE}"/>
          </ac:spMkLst>
        </pc:spChg>
      </pc:sldChg>
      <pc:sldChg chg="addCm delCm modCm">
        <pc:chgData name="Filaroski, Taylor" userId="808e8b38-dcd7-4790-8255-e9ab0a59a131" providerId="ADAL" clId="{303389EA-0166-4992-B69F-5722D1A36DE1}" dt="2022-10-11T12:08:15.504" v="2000" actId="1592"/>
        <pc:sldMkLst>
          <pc:docMk/>
          <pc:sldMk cId="1102559366" sldId="274"/>
        </pc:sldMkLst>
      </pc:sldChg>
      <pc:sldChg chg="delCm modNotesTx">
        <pc:chgData name="Filaroski, Taylor" userId="808e8b38-dcd7-4790-8255-e9ab0a59a131" providerId="ADAL" clId="{303389EA-0166-4992-B69F-5722D1A36DE1}" dt="2022-10-06T16:25:10.559" v="1896" actId="1592"/>
        <pc:sldMkLst>
          <pc:docMk/>
          <pc:sldMk cId="3015444443" sldId="277"/>
        </pc:sldMkLst>
      </pc:sldChg>
      <pc:sldChg chg="addCm delCm modNotesTx">
        <pc:chgData name="Filaroski, Taylor" userId="808e8b38-dcd7-4790-8255-e9ab0a59a131" providerId="ADAL" clId="{303389EA-0166-4992-B69F-5722D1A36DE1}" dt="2022-10-10T13:50:18.306" v="1992" actId="1592"/>
        <pc:sldMkLst>
          <pc:docMk/>
          <pc:sldMk cId="65851916" sldId="278"/>
        </pc:sldMkLst>
      </pc:sldChg>
      <pc:sldChg chg="delCm modNotesTx">
        <pc:chgData name="Filaroski, Taylor" userId="808e8b38-dcd7-4790-8255-e9ab0a59a131" providerId="ADAL" clId="{303389EA-0166-4992-B69F-5722D1A36DE1}" dt="2022-10-06T14:46:49.212" v="195" actId="20577"/>
        <pc:sldMkLst>
          <pc:docMk/>
          <pc:sldMk cId="3393598430" sldId="286"/>
        </pc:sldMkLst>
      </pc:sldChg>
      <pc:sldChg chg="delCm modNotesTx">
        <pc:chgData name="Filaroski, Taylor" userId="808e8b38-dcd7-4790-8255-e9ab0a59a131" providerId="ADAL" clId="{303389EA-0166-4992-B69F-5722D1A36DE1}" dt="2022-10-06T15:17:20.285" v="1788" actId="20577"/>
        <pc:sldMkLst>
          <pc:docMk/>
          <pc:sldMk cId="232077404" sldId="288"/>
        </pc:sldMkLst>
      </pc:sldChg>
      <pc:sldChg chg="delCm modNotesTx">
        <pc:chgData name="Filaroski, Taylor" userId="808e8b38-dcd7-4790-8255-e9ab0a59a131" providerId="ADAL" clId="{303389EA-0166-4992-B69F-5722D1A36DE1}" dt="2022-10-06T15:17:44.686" v="1888" actId="1592"/>
        <pc:sldMkLst>
          <pc:docMk/>
          <pc:sldMk cId="536406714" sldId="289"/>
        </pc:sldMkLst>
      </pc:sldChg>
      <pc:sldChg chg="addCm delCm">
        <pc:chgData name="Filaroski, Taylor" userId="808e8b38-dcd7-4790-8255-e9ab0a59a131" providerId="ADAL" clId="{303389EA-0166-4992-B69F-5722D1A36DE1}" dt="2022-10-11T12:00:35.981" v="1995" actId="1592"/>
        <pc:sldMkLst>
          <pc:docMk/>
          <pc:sldMk cId="270017036" sldId="291"/>
        </pc:sldMkLst>
      </pc:sldChg>
      <pc:sldChg chg="delCm modNotesTx">
        <pc:chgData name="Filaroski, Taylor" userId="808e8b38-dcd7-4790-8255-e9ab0a59a131" providerId="ADAL" clId="{303389EA-0166-4992-B69F-5722D1A36DE1}" dt="2022-10-06T14:47:20.522" v="266" actId="1592"/>
        <pc:sldMkLst>
          <pc:docMk/>
          <pc:sldMk cId="410290758" sldId="292"/>
        </pc:sldMkLst>
      </pc:sldChg>
      <pc:sldChg chg="delCm modNotesTx">
        <pc:chgData name="Filaroski, Taylor" userId="808e8b38-dcd7-4790-8255-e9ab0a59a131" providerId="ADAL" clId="{303389EA-0166-4992-B69F-5722D1A36DE1}" dt="2022-10-06T14:50:25.480" v="592" actId="1592"/>
        <pc:sldMkLst>
          <pc:docMk/>
          <pc:sldMk cId="3982929679" sldId="294"/>
        </pc:sldMkLst>
      </pc:sldChg>
      <pc:sldChg chg="delCm modNotesTx">
        <pc:chgData name="Filaroski, Taylor" userId="808e8b38-dcd7-4790-8255-e9ab0a59a131" providerId="ADAL" clId="{303389EA-0166-4992-B69F-5722D1A36DE1}" dt="2022-10-06T16:25:16.512" v="1899" actId="20577"/>
        <pc:sldMkLst>
          <pc:docMk/>
          <pc:sldMk cId="848908219" sldId="295"/>
        </pc:sldMkLst>
      </pc:sldChg>
      <pc:sldChg chg="modNotesTx">
        <pc:chgData name="Filaroski, Taylor" userId="808e8b38-dcd7-4790-8255-e9ab0a59a131" providerId="ADAL" clId="{303389EA-0166-4992-B69F-5722D1A36DE1}" dt="2022-10-06T16:25:19.865" v="1901" actId="20577"/>
        <pc:sldMkLst>
          <pc:docMk/>
          <pc:sldMk cId="2857163895" sldId="296"/>
        </pc:sldMkLst>
      </pc:sldChg>
      <pc:sldChg chg="modNotesTx">
        <pc:chgData name="Filaroski, Taylor" userId="808e8b38-dcd7-4790-8255-e9ab0a59a131" providerId="ADAL" clId="{303389EA-0166-4992-B69F-5722D1A36DE1}" dt="2022-10-06T16:25:28.169" v="1906" actId="20577"/>
        <pc:sldMkLst>
          <pc:docMk/>
          <pc:sldMk cId="2730844521" sldId="297"/>
        </pc:sldMkLst>
      </pc:sldChg>
      <pc:sldChg chg="modNotesTx">
        <pc:chgData name="Filaroski, Taylor" userId="808e8b38-dcd7-4790-8255-e9ab0a59a131" providerId="ADAL" clId="{303389EA-0166-4992-B69F-5722D1A36DE1}" dt="2022-10-06T16:25:23.047" v="1903" actId="20577"/>
        <pc:sldMkLst>
          <pc:docMk/>
          <pc:sldMk cId="1909763988" sldId="298"/>
        </pc:sldMkLst>
      </pc:sldChg>
      <pc:sldChg chg="modNotesTx">
        <pc:chgData name="Filaroski, Taylor" userId="808e8b38-dcd7-4790-8255-e9ab0a59a131" providerId="ADAL" clId="{303389EA-0166-4992-B69F-5722D1A36DE1}" dt="2022-10-06T16:25:30.798" v="1907" actId="20577"/>
        <pc:sldMkLst>
          <pc:docMk/>
          <pc:sldMk cId="3656542971" sldId="299"/>
        </pc:sldMkLst>
      </pc:sldChg>
      <pc:sldChg chg="modNotesTx">
        <pc:chgData name="Filaroski, Taylor" userId="808e8b38-dcd7-4790-8255-e9ab0a59a131" providerId="ADAL" clId="{303389EA-0166-4992-B69F-5722D1A36DE1}" dt="2022-10-06T16:25:34.194" v="1908" actId="20577"/>
        <pc:sldMkLst>
          <pc:docMk/>
          <pc:sldMk cId="1174635175" sldId="300"/>
        </pc:sldMkLst>
      </pc:sldChg>
      <pc:sldChg chg="delCm modNotesTx">
        <pc:chgData name="Filaroski, Taylor" userId="808e8b38-dcd7-4790-8255-e9ab0a59a131" providerId="ADAL" clId="{303389EA-0166-4992-B69F-5722D1A36DE1}" dt="2022-10-06T14:51:38.480" v="637" actId="1592"/>
        <pc:sldMkLst>
          <pc:docMk/>
          <pc:sldMk cId="291782386" sldId="301"/>
        </pc:sldMkLst>
      </pc:sldChg>
      <pc:sldChg chg="modSp mod addCm delCm">
        <pc:chgData name="Filaroski, Taylor" userId="808e8b38-dcd7-4790-8255-e9ab0a59a131" providerId="ADAL" clId="{303389EA-0166-4992-B69F-5722D1A36DE1}" dt="2022-10-11T12:07:27.954" v="1998" actId="1592"/>
        <pc:sldMkLst>
          <pc:docMk/>
          <pc:sldMk cId="1002511331" sldId="302"/>
        </pc:sldMkLst>
        <pc:spChg chg="mod">
          <ac:chgData name="Filaroski, Taylor" userId="808e8b38-dcd7-4790-8255-e9ab0a59a131" providerId="ADAL" clId="{303389EA-0166-4992-B69F-5722D1A36DE1}" dt="2022-10-06T14:45:41.685" v="41" actId="20577"/>
          <ac:spMkLst>
            <pc:docMk/>
            <pc:sldMk cId="1002511331" sldId="302"/>
            <ac:spMk id="4" creationId="{46BE5F69-E9BC-41C7-BF6B-EB4B224032B2}"/>
          </ac:spMkLst>
        </pc:spChg>
      </pc:sldChg>
      <pc:sldChg chg="delCm modNotesTx">
        <pc:chgData name="Filaroski, Taylor" userId="808e8b38-dcd7-4790-8255-e9ab0a59a131" providerId="ADAL" clId="{303389EA-0166-4992-B69F-5722D1A36DE1}" dt="2022-10-06T15:01:37.344" v="1667" actId="20577"/>
        <pc:sldMkLst>
          <pc:docMk/>
          <pc:sldMk cId="178437120" sldId="303"/>
        </pc:sldMkLst>
      </pc:sldChg>
      <pc:sldChg chg="addCm delCm">
        <pc:chgData name="Filaroski, Taylor" userId="808e8b38-dcd7-4790-8255-e9ab0a59a131" providerId="ADAL" clId="{303389EA-0166-4992-B69F-5722D1A36DE1}" dt="2022-10-11T12:07:06.026" v="1997" actId="1589"/>
        <pc:sldMkLst>
          <pc:docMk/>
          <pc:sldMk cId="1875973025" sldId="304"/>
        </pc:sldMkLst>
      </pc:sldChg>
    </pc:docChg>
  </pc:docChgLst>
  <pc:docChgLst>
    <pc:chgData name="Cicone, Laura" userId="d60addc7-6562-4f44-a0de-68d71e52773b" providerId="ADAL" clId="{6A220906-AD93-4AF7-8484-838B527A1DD4}"/>
    <pc:docChg chg="addSld delSld modSld">
      <pc:chgData name="Cicone, Laura" userId="d60addc7-6562-4f44-a0de-68d71e52773b" providerId="ADAL" clId="{6A220906-AD93-4AF7-8484-838B527A1DD4}" dt="2022-10-25T16:05:50.360" v="3" actId="47"/>
      <pc:docMkLst>
        <pc:docMk/>
      </pc:docMkLst>
      <pc:sldChg chg="del">
        <pc:chgData name="Cicone, Laura" userId="d60addc7-6562-4f44-a0de-68d71e52773b" providerId="ADAL" clId="{6A220906-AD93-4AF7-8484-838B527A1DD4}" dt="2022-10-25T16:05:50.360" v="3" actId="47"/>
        <pc:sldMkLst>
          <pc:docMk/>
          <pc:sldMk cId="4081035233" sldId="259"/>
        </pc:sldMkLst>
      </pc:sldChg>
      <pc:sldChg chg="modNotesTx">
        <pc:chgData name="Cicone, Laura" userId="d60addc7-6562-4f44-a0de-68d71e52773b" providerId="ADAL" clId="{6A220906-AD93-4AF7-8484-838B527A1DD4}" dt="2022-10-24T20:55:25.678" v="0" actId="20577"/>
        <pc:sldMkLst>
          <pc:docMk/>
          <pc:sldMk cId="3380238284" sldId="273"/>
        </pc:sldMkLst>
      </pc:sldChg>
      <pc:sldChg chg="modSp">
        <pc:chgData name="Cicone, Laura" userId="d60addc7-6562-4f44-a0de-68d71e52773b" providerId="ADAL" clId="{6A220906-AD93-4AF7-8484-838B527A1DD4}" dt="2022-10-24T20:56:30.797" v="1" actId="14826"/>
        <pc:sldMkLst>
          <pc:docMk/>
          <pc:sldMk cId="1174635175" sldId="300"/>
        </pc:sldMkLst>
        <pc:picChg chg="mod">
          <ac:chgData name="Cicone, Laura" userId="d60addc7-6562-4f44-a0de-68d71e52773b" providerId="ADAL" clId="{6A220906-AD93-4AF7-8484-838B527A1DD4}" dt="2022-10-24T20:56:30.797" v="1" actId="14826"/>
          <ac:picMkLst>
            <pc:docMk/>
            <pc:sldMk cId="1174635175" sldId="300"/>
            <ac:picMk id="24" creationId="{A72CE4A4-CFF4-4A8A-9A57-E27365E5BBF2}"/>
          </ac:picMkLst>
        </pc:picChg>
      </pc:sldChg>
      <pc:sldChg chg="add">
        <pc:chgData name="Cicone, Laura" userId="d60addc7-6562-4f44-a0de-68d71e52773b" providerId="ADAL" clId="{6A220906-AD93-4AF7-8484-838B527A1DD4}" dt="2022-10-25T16:05:03.933" v="2"/>
        <pc:sldMkLst>
          <pc:docMk/>
          <pc:sldMk cId="1671889114" sldId="306"/>
        </pc:sldMkLst>
      </pc:sldChg>
    </pc:docChg>
  </pc:docChgLst>
  <pc:docChgLst>
    <pc:chgData name="Costner, Bayley" userId="2a58abfe-bf9e-4cc1-9dde-744d7a979601" providerId="ADAL" clId="{5C42D848-00A8-4879-85DB-6110EC5BF6AB}"/>
    <pc:docChg chg="modSld">
      <pc:chgData name="Costner, Bayley" userId="2a58abfe-bf9e-4cc1-9dde-744d7a979601" providerId="ADAL" clId="{5C42D848-00A8-4879-85DB-6110EC5BF6AB}" dt="2022-10-18T17:12:49.722" v="40" actId="20577"/>
      <pc:docMkLst>
        <pc:docMk/>
      </pc:docMkLst>
      <pc:sldChg chg="modSp mod">
        <pc:chgData name="Costner, Bayley" userId="2a58abfe-bf9e-4cc1-9dde-744d7a979601" providerId="ADAL" clId="{5C42D848-00A8-4879-85DB-6110EC5BF6AB}" dt="2022-10-18T17:11:33.409" v="11" actId="20577"/>
        <pc:sldMkLst>
          <pc:docMk/>
          <pc:sldMk cId="1711352330" sldId="256"/>
        </pc:sldMkLst>
        <pc:spChg chg="mod">
          <ac:chgData name="Costner, Bayley" userId="2a58abfe-bf9e-4cc1-9dde-744d7a979601" providerId="ADAL" clId="{5C42D848-00A8-4879-85DB-6110EC5BF6AB}" dt="2022-10-18T17:11:33.409" v="11" actId="20577"/>
          <ac:spMkLst>
            <pc:docMk/>
            <pc:sldMk cId="1711352330" sldId="256"/>
            <ac:spMk id="3" creationId="{931932A1-7454-4B78-B394-3713697727FA}"/>
          </ac:spMkLst>
        </pc:spChg>
      </pc:sldChg>
      <pc:sldChg chg="modNotesTx">
        <pc:chgData name="Costner, Bayley" userId="2a58abfe-bf9e-4cc1-9dde-744d7a979601" providerId="ADAL" clId="{5C42D848-00A8-4879-85DB-6110EC5BF6AB}" dt="2022-10-18T17:12:06.228" v="28" actId="20577"/>
        <pc:sldMkLst>
          <pc:docMk/>
          <pc:sldMk cId="412258708" sldId="270"/>
        </pc:sldMkLst>
      </pc:sldChg>
      <pc:sldChg chg="modSp mod modNotesTx">
        <pc:chgData name="Costner, Bayley" userId="2a58abfe-bf9e-4cc1-9dde-744d7a979601" providerId="ADAL" clId="{5C42D848-00A8-4879-85DB-6110EC5BF6AB}" dt="2022-10-18T17:12:49.722" v="40" actId="20577"/>
        <pc:sldMkLst>
          <pc:docMk/>
          <pc:sldMk cId="3380238284" sldId="273"/>
        </pc:sldMkLst>
        <pc:spChg chg="mod">
          <ac:chgData name="Costner, Bayley" userId="2a58abfe-bf9e-4cc1-9dde-744d7a979601" providerId="ADAL" clId="{5C42D848-00A8-4879-85DB-6110EC5BF6AB}" dt="2022-10-18T17:12:49.722" v="40" actId="20577"/>
          <ac:spMkLst>
            <pc:docMk/>
            <pc:sldMk cId="3380238284" sldId="273"/>
            <ac:spMk id="4" creationId="{A3560EF0-DF41-40A6-889B-45B12E8526AE}"/>
          </ac:spMkLst>
        </pc:spChg>
      </pc:sldChg>
      <pc:sldChg chg="modNotesTx">
        <pc:chgData name="Costner, Bayley" userId="2a58abfe-bf9e-4cc1-9dde-744d7a979601" providerId="ADAL" clId="{5C42D848-00A8-4879-85DB-6110EC5BF6AB}" dt="2022-10-18T17:11:51.801" v="16" actId="20577"/>
        <pc:sldMkLst>
          <pc:docMk/>
          <pc:sldMk cId="3393598430" sldId="286"/>
        </pc:sldMkLst>
      </pc:sldChg>
      <pc:sldChg chg="modSp mod">
        <pc:chgData name="Costner, Bayley" userId="2a58abfe-bf9e-4cc1-9dde-744d7a979601" providerId="ADAL" clId="{5C42D848-00A8-4879-85DB-6110EC5BF6AB}" dt="2022-10-18T17:12:00.285" v="23" actId="20577"/>
        <pc:sldMkLst>
          <pc:docMk/>
          <pc:sldMk cId="1002511331" sldId="302"/>
        </pc:sldMkLst>
        <pc:spChg chg="mod">
          <ac:chgData name="Costner, Bayley" userId="2a58abfe-bf9e-4cc1-9dde-744d7a979601" providerId="ADAL" clId="{5C42D848-00A8-4879-85DB-6110EC5BF6AB}" dt="2022-10-18T17:12:00.285" v="23" actId="20577"/>
          <ac:spMkLst>
            <pc:docMk/>
            <pc:sldMk cId="1002511331" sldId="302"/>
            <ac:spMk id="4" creationId="{46BE5F69-E9BC-41C7-BF6B-EB4B224032B2}"/>
          </ac:spMkLst>
        </pc:spChg>
      </pc:sldChg>
    </pc:docChg>
  </pc:docChgLst>
  <pc:docChgLst>
    <pc:chgData name="DeVeau, Zach" userId="19e616e3-0844-47c4-967c-f132b6b3c6e7" providerId="ADAL" clId="{EB5528F4-7CE7-4242-AA68-73114DE20144}"/>
    <pc:docChg chg="custSel">
      <pc:chgData name="DeVeau, Zach" userId="19e616e3-0844-47c4-967c-f132b6b3c6e7" providerId="ADAL" clId="{EB5528F4-7CE7-4242-AA68-73114DE20144}" dt="2022-10-07T01:13:33.246" v="0" actId="1589"/>
      <pc:docMkLst>
        <pc:docMk/>
      </pc:docMkLst>
      <pc:sldChg chg="addCm">
        <pc:chgData name="DeVeau, Zach" userId="19e616e3-0844-47c4-967c-f132b6b3c6e7" providerId="ADAL" clId="{EB5528F4-7CE7-4242-AA68-73114DE20144}" dt="2022-10-07T01:13:33.246" v="0" actId="1589"/>
        <pc:sldMkLst>
          <pc:docMk/>
          <pc:sldMk cId="65851916" sldId="278"/>
        </pc:sldMkLst>
      </pc:sldChg>
    </pc:docChg>
  </pc:docChgLst>
  <pc:docChgLst>
    <pc:chgData name="Merry, Meg" userId="52abaa17-2ab0-4519-8e41-45b524f6a3b3" providerId="ADAL" clId="{D371D82F-2E19-4C2F-94AF-FF1669EB9638}"/>
    <pc:docChg chg="modSld">
      <pc:chgData name="Merry, Meg" userId="52abaa17-2ab0-4519-8e41-45b524f6a3b3" providerId="ADAL" clId="{D371D82F-2E19-4C2F-94AF-FF1669EB9638}" dt="2022-11-08T21:04:00.551" v="2" actId="255"/>
      <pc:docMkLst>
        <pc:docMk/>
      </pc:docMkLst>
      <pc:sldChg chg="modSp mod">
        <pc:chgData name="Merry, Meg" userId="52abaa17-2ab0-4519-8e41-45b524f6a3b3" providerId="ADAL" clId="{D371D82F-2E19-4C2F-94AF-FF1669EB9638}" dt="2022-11-08T21:03:49.317" v="1" actId="255"/>
        <pc:sldMkLst>
          <pc:docMk/>
          <pc:sldMk cId="1102559366" sldId="274"/>
        </pc:sldMkLst>
        <pc:spChg chg="mod">
          <ac:chgData name="Merry, Meg" userId="52abaa17-2ab0-4519-8e41-45b524f6a3b3" providerId="ADAL" clId="{D371D82F-2E19-4C2F-94AF-FF1669EB9638}" dt="2022-11-08T21:03:49.317" v="1" actId="255"/>
          <ac:spMkLst>
            <pc:docMk/>
            <pc:sldMk cId="1102559366" sldId="274"/>
            <ac:spMk id="44" creationId="{E46410AA-9335-4C3E-AEEE-43614C70E64D}"/>
          </ac:spMkLst>
        </pc:spChg>
      </pc:sldChg>
      <pc:sldChg chg="modSp mod">
        <pc:chgData name="Merry, Meg" userId="52abaa17-2ab0-4519-8e41-45b524f6a3b3" providerId="ADAL" clId="{D371D82F-2E19-4C2F-94AF-FF1669EB9638}" dt="2022-11-08T21:04:00.551" v="2" actId="255"/>
        <pc:sldMkLst>
          <pc:docMk/>
          <pc:sldMk cId="1174635175" sldId="300"/>
        </pc:sldMkLst>
        <pc:spChg chg="mod">
          <ac:chgData name="Merry, Meg" userId="52abaa17-2ab0-4519-8e41-45b524f6a3b3" providerId="ADAL" clId="{D371D82F-2E19-4C2F-94AF-FF1669EB9638}" dt="2022-11-08T21:04:00.551" v="2" actId="255"/>
          <ac:spMkLst>
            <pc:docMk/>
            <pc:sldMk cId="1174635175" sldId="300"/>
            <ac:spMk id="34" creationId="{49BEB672-5087-49D5-925B-410D7FCB2E0D}"/>
          </ac:spMkLst>
        </pc:spChg>
      </pc:sldChg>
      <pc:sldChg chg="modSp mod">
        <pc:chgData name="Merry, Meg" userId="52abaa17-2ab0-4519-8e41-45b524f6a3b3" providerId="ADAL" clId="{D371D82F-2E19-4C2F-94AF-FF1669EB9638}" dt="2022-11-08T21:03:30.187" v="0" actId="20577"/>
        <pc:sldMkLst>
          <pc:docMk/>
          <pc:sldMk cId="1002511331" sldId="302"/>
        </pc:sldMkLst>
        <pc:spChg chg="mod">
          <ac:chgData name="Merry, Meg" userId="52abaa17-2ab0-4519-8e41-45b524f6a3b3" providerId="ADAL" clId="{D371D82F-2E19-4C2F-94AF-FF1669EB9638}" dt="2022-11-08T21:03:30.187" v="0" actId="20577"/>
          <ac:spMkLst>
            <pc:docMk/>
            <pc:sldMk cId="1002511331" sldId="302"/>
            <ac:spMk id="4" creationId="{46BE5F69-E9BC-41C7-BF6B-EB4B224032B2}"/>
          </ac:spMkLst>
        </pc:spChg>
      </pc:sldChg>
    </pc:docChg>
  </pc:docChgLst>
  <pc:docChgLst>
    <pc:chgData name="Gibson, Thomas" userId="4b42d18a-f5dd-45ad-b5f3-020bdeec964b" providerId="ADAL" clId="{30379487-9E1B-4BB9-84AD-8C1A50303A3A}"/>
    <pc:docChg chg="custSel modSld">
      <pc:chgData name="Gibson, Thomas" userId="4b42d18a-f5dd-45ad-b5f3-020bdeec964b" providerId="ADAL" clId="{30379487-9E1B-4BB9-84AD-8C1A50303A3A}" dt="2022-10-06T18:26:23.171" v="3" actId="1592"/>
      <pc:docMkLst>
        <pc:docMk/>
      </pc:docMkLst>
      <pc:sldChg chg="addCm delCm modCm">
        <pc:chgData name="Gibson, Thomas" userId="4b42d18a-f5dd-45ad-b5f3-020bdeec964b" providerId="ADAL" clId="{30379487-9E1B-4BB9-84AD-8C1A50303A3A}" dt="2022-10-06T18:26:23.171" v="3" actId="1592"/>
        <pc:sldMkLst>
          <pc:docMk/>
          <pc:sldMk cId="65851916" sldId="278"/>
        </pc:sldMkLst>
      </pc:sldChg>
    </pc:docChg>
  </pc:docChgLst>
  <pc:docChgLst>
    <pc:chgData name="Gibson, Thomas" userId="4b42d18a-f5dd-45ad-b5f3-020bdeec964b" providerId="ADAL" clId="{440BE981-C7BC-4024-B0DB-96CF72DA0645}"/>
    <pc:docChg chg="modSld">
      <pc:chgData name="Gibson, Thomas" userId="4b42d18a-f5dd-45ad-b5f3-020bdeec964b" providerId="ADAL" clId="{440BE981-C7BC-4024-B0DB-96CF72DA0645}" dt="2022-11-17T18:53:04.069" v="0"/>
      <pc:docMkLst>
        <pc:docMk/>
      </pc:docMkLst>
      <pc:sldChg chg="modNotesTx">
        <pc:chgData name="Gibson, Thomas" userId="4b42d18a-f5dd-45ad-b5f3-020bdeec964b" providerId="ADAL" clId="{440BE981-C7BC-4024-B0DB-96CF72DA0645}" dt="2022-11-17T18:53:04.069" v="0"/>
        <pc:sldMkLst>
          <pc:docMk/>
          <pc:sldMk cId="766455329" sldId="311"/>
        </pc:sldMkLst>
      </pc:sldChg>
    </pc:docChg>
  </pc:docChgLst>
  <pc:docChgLst>
    <pc:chgData name="Sheth, Rohan" userId="0b6da9f0-4e13-4f6a-80ee-55c9a7700dcb" providerId="ADAL" clId="{4332B73A-8BC9-420B-8493-9490D1727418}"/>
    <pc:docChg chg="undo custSel modSld">
      <pc:chgData name="Sheth, Rohan" userId="0b6da9f0-4e13-4f6a-80ee-55c9a7700dcb" providerId="ADAL" clId="{4332B73A-8BC9-420B-8493-9490D1727418}" dt="2022-10-18T13:02:23.374" v="777" actId="1592"/>
      <pc:docMkLst>
        <pc:docMk/>
      </pc:docMkLst>
      <pc:sldChg chg="modNotesTx">
        <pc:chgData name="Sheth, Rohan" userId="0b6da9f0-4e13-4f6a-80ee-55c9a7700dcb" providerId="ADAL" clId="{4332B73A-8BC9-420B-8493-9490D1727418}" dt="2022-10-12T19:54:27.574" v="489"/>
        <pc:sldMkLst>
          <pc:docMk/>
          <pc:sldMk cId="4081035233" sldId="259"/>
        </pc:sldMkLst>
      </pc:sldChg>
      <pc:sldChg chg="modSp mod">
        <pc:chgData name="Sheth, Rohan" userId="0b6da9f0-4e13-4f6a-80ee-55c9a7700dcb" providerId="ADAL" clId="{4332B73A-8BC9-420B-8493-9490D1727418}" dt="2022-10-12T17:53:43.306" v="7" actId="20577"/>
        <pc:sldMkLst>
          <pc:docMk/>
          <pc:sldMk cId="3380238284" sldId="273"/>
        </pc:sldMkLst>
        <pc:spChg chg="mod">
          <ac:chgData name="Sheth, Rohan" userId="0b6da9f0-4e13-4f6a-80ee-55c9a7700dcb" providerId="ADAL" clId="{4332B73A-8BC9-420B-8493-9490D1727418}" dt="2022-10-12T17:53:43.306" v="7" actId="20577"/>
          <ac:spMkLst>
            <pc:docMk/>
            <pc:sldMk cId="3380238284" sldId="273"/>
            <ac:spMk id="4" creationId="{A3560EF0-DF41-40A6-889B-45B12E8526AE}"/>
          </ac:spMkLst>
        </pc:spChg>
      </pc:sldChg>
      <pc:sldChg chg="modSp mod modNotesTx">
        <pc:chgData name="Sheth, Rohan" userId="0b6da9f0-4e13-4f6a-80ee-55c9a7700dcb" providerId="ADAL" clId="{4332B73A-8BC9-420B-8493-9490D1727418}" dt="2022-10-12T21:49:47.364" v="709" actId="20577"/>
        <pc:sldMkLst>
          <pc:docMk/>
          <pc:sldMk cId="1102559366" sldId="274"/>
        </pc:sldMkLst>
        <pc:spChg chg="mod">
          <ac:chgData name="Sheth, Rohan" userId="0b6da9f0-4e13-4f6a-80ee-55c9a7700dcb" providerId="ADAL" clId="{4332B73A-8BC9-420B-8493-9490D1727418}" dt="2022-10-12T17:57:04.026" v="24" actId="20577"/>
          <ac:spMkLst>
            <pc:docMk/>
            <pc:sldMk cId="1102559366" sldId="274"/>
            <ac:spMk id="15" creationId="{4852909B-00BF-4624-A63B-BF6AD258E9E4}"/>
          </ac:spMkLst>
        </pc:spChg>
        <pc:spChg chg="mod">
          <ac:chgData name="Sheth, Rohan" userId="0b6da9f0-4e13-4f6a-80ee-55c9a7700dcb" providerId="ADAL" clId="{4332B73A-8BC9-420B-8493-9490D1727418}" dt="2022-10-12T18:03:17.355" v="33" actId="20577"/>
          <ac:spMkLst>
            <pc:docMk/>
            <pc:sldMk cId="1102559366" sldId="274"/>
            <ac:spMk id="17" creationId="{BCD3DADA-88B9-4319-928A-B0B735E28BFF}"/>
          </ac:spMkLst>
        </pc:spChg>
        <pc:spChg chg="mod">
          <ac:chgData name="Sheth, Rohan" userId="0b6da9f0-4e13-4f6a-80ee-55c9a7700dcb" providerId="ADAL" clId="{4332B73A-8BC9-420B-8493-9490D1727418}" dt="2022-10-12T18:03:21.691" v="36" actId="20577"/>
          <ac:spMkLst>
            <pc:docMk/>
            <pc:sldMk cId="1102559366" sldId="274"/>
            <ac:spMk id="18" creationId="{5E7378DE-A933-40FC-B6B5-2E41D7A79385}"/>
          </ac:spMkLst>
        </pc:spChg>
        <pc:spChg chg="mod">
          <ac:chgData name="Sheth, Rohan" userId="0b6da9f0-4e13-4f6a-80ee-55c9a7700dcb" providerId="ADAL" clId="{4332B73A-8BC9-420B-8493-9490D1727418}" dt="2022-10-12T17:56:50.995" v="19" actId="404"/>
          <ac:spMkLst>
            <pc:docMk/>
            <pc:sldMk cId="1102559366" sldId="274"/>
            <ac:spMk id="44" creationId="{E46410AA-9335-4C3E-AEEE-43614C70E64D}"/>
          </ac:spMkLst>
        </pc:spChg>
      </pc:sldChg>
      <pc:sldChg chg="modSp mod modNotesTx">
        <pc:chgData name="Sheth, Rohan" userId="0b6da9f0-4e13-4f6a-80ee-55c9a7700dcb" providerId="ADAL" clId="{4332B73A-8BC9-420B-8493-9490D1727418}" dt="2022-10-12T21:49:29.570" v="682" actId="20577"/>
        <pc:sldMkLst>
          <pc:docMk/>
          <pc:sldMk cId="3015444443" sldId="277"/>
        </pc:sldMkLst>
        <pc:spChg chg="mod">
          <ac:chgData name="Sheth, Rohan" userId="0b6da9f0-4e13-4f6a-80ee-55c9a7700dcb" providerId="ADAL" clId="{4332B73A-8BC9-420B-8493-9490D1727418}" dt="2022-10-12T19:02:03.867" v="85" actId="20577"/>
          <ac:spMkLst>
            <pc:docMk/>
            <pc:sldMk cId="3015444443" sldId="277"/>
            <ac:spMk id="27" creationId="{1BAF3DFF-FBD1-4DCD-BB9D-49C806D8A93A}"/>
          </ac:spMkLst>
        </pc:spChg>
        <pc:spChg chg="mod">
          <ac:chgData name="Sheth, Rohan" userId="0b6da9f0-4e13-4f6a-80ee-55c9a7700dcb" providerId="ADAL" clId="{4332B73A-8BC9-420B-8493-9490D1727418}" dt="2022-10-12T19:02:08.970" v="89" actId="20577"/>
          <ac:spMkLst>
            <pc:docMk/>
            <pc:sldMk cId="3015444443" sldId="277"/>
            <ac:spMk id="28" creationId="{BD483718-919B-4491-A844-A04BDB0E3D2B}"/>
          </ac:spMkLst>
        </pc:spChg>
        <pc:spChg chg="mod">
          <ac:chgData name="Sheth, Rohan" userId="0b6da9f0-4e13-4f6a-80ee-55c9a7700dcb" providerId="ADAL" clId="{4332B73A-8BC9-420B-8493-9490D1727418}" dt="2022-10-12T19:02:13.531" v="93" actId="20577"/>
          <ac:spMkLst>
            <pc:docMk/>
            <pc:sldMk cId="3015444443" sldId="277"/>
            <ac:spMk id="29" creationId="{B40D5393-1247-48A7-A331-6027ED064C2B}"/>
          </ac:spMkLst>
        </pc:spChg>
        <pc:spChg chg="mod">
          <ac:chgData name="Sheth, Rohan" userId="0b6da9f0-4e13-4f6a-80ee-55c9a7700dcb" providerId="ADAL" clId="{4332B73A-8BC9-420B-8493-9490D1727418}" dt="2022-10-12T19:01:53.074" v="82" actId="404"/>
          <ac:spMkLst>
            <pc:docMk/>
            <pc:sldMk cId="3015444443" sldId="277"/>
            <ac:spMk id="34" creationId="{49BEB672-5087-49D5-925B-410D7FCB2E0D}"/>
          </ac:spMkLst>
        </pc:spChg>
      </pc:sldChg>
      <pc:sldChg chg="modSp mod modNotesTx">
        <pc:chgData name="Sheth, Rohan" userId="0b6da9f0-4e13-4f6a-80ee-55c9a7700dcb" providerId="ADAL" clId="{4332B73A-8BC9-420B-8493-9490D1727418}" dt="2022-10-12T21:51:42.005" v="776" actId="20577"/>
        <pc:sldMkLst>
          <pc:docMk/>
          <pc:sldMk cId="536406714" sldId="289"/>
        </pc:sldMkLst>
        <pc:spChg chg="mod">
          <ac:chgData name="Sheth, Rohan" userId="0b6da9f0-4e13-4f6a-80ee-55c9a7700dcb" providerId="ADAL" clId="{4332B73A-8BC9-420B-8493-9490D1727418}" dt="2022-10-12T19:19:27.487" v="476" actId="20577"/>
          <ac:spMkLst>
            <pc:docMk/>
            <pc:sldMk cId="536406714" sldId="289"/>
            <ac:spMk id="13" creationId="{0E392E31-B1C9-4046-BB53-57DD04F113C7}"/>
          </ac:spMkLst>
        </pc:spChg>
        <pc:spChg chg="mod">
          <ac:chgData name="Sheth, Rohan" userId="0b6da9f0-4e13-4f6a-80ee-55c9a7700dcb" providerId="ADAL" clId="{4332B73A-8BC9-420B-8493-9490D1727418}" dt="2022-10-12T19:19:49.904" v="488" actId="20577"/>
          <ac:spMkLst>
            <pc:docMk/>
            <pc:sldMk cId="536406714" sldId="289"/>
            <ac:spMk id="14" creationId="{566E9CB3-F6FC-43CE-A440-877533987582}"/>
          </ac:spMkLst>
        </pc:spChg>
        <pc:spChg chg="mod">
          <ac:chgData name="Sheth, Rohan" userId="0b6da9f0-4e13-4f6a-80ee-55c9a7700dcb" providerId="ADAL" clId="{4332B73A-8BC9-420B-8493-9490D1727418}" dt="2022-10-12T19:19:43.182" v="483" actId="20577"/>
          <ac:spMkLst>
            <pc:docMk/>
            <pc:sldMk cId="536406714" sldId="289"/>
            <ac:spMk id="17" creationId="{C8793D3D-51BE-439D-98FF-B4BD67416000}"/>
          </ac:spMkLst>
        </pc:spChg>
      </pc:sldChg>
      <pc:sldChg chg="modSp mod modNotesTx">
        <pc:chgData name="Sheth, Rohan" userId="0b6da9f0-4e13-4f6a-80ee-55c9a7700dcb" providerId="ADAL" clId="{4332B73A-8BC9-420B-8493-9490D1727418}" dt="2022-10-12T21:49:16.947" v="655" actId="20577"/>
        <pc:sldMkLst>
          <pc:docMk/>
          <pc:sldMk cId="848908219" sldId="295"/>
        </pc:sldMkLst>
        <pc:spChg chg="mod">
          <ac:chgData name="Sheth, Rohan" userId="0b6da9f0-4e13-4f6a-80ee-55c9a7700dcb" providerId="ADAL" clId="{4332B73A-8BC9-420B-8493-9490D1727418}" dt="2022-10-12T19:09:32.733" v="106" actId="20577"/>
          <ac:spMkLst>
            <pc:docMk/>
            <pc:sldMk cId="848908219" sldId="295"/>
            <ac:spMk id="27" creationId="{1BAF3DFF-FBD1-4DCD-BB9D-49C806D8A93A}"/>
          </ac:spMkLst>
        </pc:spChg>
        <pc:spChg chg="mod">
          <ac:chgData name="Sheth, Rohan" userId="0b6da9f0-4e13-4f6a-80ee-55c9a7700dcb" providerId="ADAL" clId="{4332B73A-8BC9-420B-8493-9490D1727418}" dt="2022-10-12T19:09:38.125" v="110" actId="20577"/>
          <ac:spMkLst>
            <pc:docMk/>
            <pc:sldMk cId="848908219" sldId="295"/>
            <ac:spMk id="28" creationId="{BD483718-919B-4491-A844-A04BDB0E3D2B}"/>
          </ac:spMkLst>
        </pc:spChg>
        <pc:spChg chg="mod">
          <ac:chgData name="Sheth, Rohan" userId="0b6da9f0-4e13-4f6a-80ee-55c9a7700dcb" providerId="ADAL" clId="{4332B73A-8BC9-420B-8493-9490D1727418}" dt="2022-10-12T19:09:45.310" v="116" actId="20577"/>
          <ac:spMkLst>
            <pc:docMk/>
            <pc:sldMk cId="848908219" sldId="295"/>
            <ac:spMk id="29" creationId="{B40D5393-1247-48A7-A331-6027ED064C2B}"/>
          </ac:spMkLst>
        </pc:spChg>
        <pc:spChg chg="mod">
          <ac:chgData name="Sheth, Rohan" userId="0b6da9f0-4e13-4f6a-80ee-55c9a7700dcb" providerId="ADAL" clId="{4332B73A-8BC9-420B-8493-9490D1727418}" dt="2022-10-12T19:09:23.653" v="103" actId="404"/>
          <ac:spMkLst>
            <pc:docMk/>
            <pc:sldMk cId="848908219" sldId="295"/>
            <ac:spMk id="34" creationId="{49BEB672-5087-49D5-925B-410D7FCB2E0D}"/>
          </ac:spMkLst>
        </pc:spChg>
        <pc:picChg chg="mod">
          <ac:chgData name="Sheth, Rohan" userId="0b6da9f0-4e13-4f6a-80ee-55c9a7700dcb" providerId="ADAL" clId="{4332B73A-8BC9-420B-8493-9490D1727418}" dt="2022-10-12T19:09:40.784" v="112" actId="1076"/>
          <ac:picMkLst>
            <pc:docMk/>
            <pc:sldMk cId="848908219" sldId="295"/>
            <ac:picMk id="35" creationId="{81EFC31A-6BD8-4422-A0C6-41EC1AD93859}"/>
          </ac:picMkLst>
        </pc:picChg>
      </pc:sldChg>
      <pc:sldChg chg="modSp mod modNotesTx">
        <pc:chgData name="Sheth, Rohan" userId="0b6da9f0-4e13-4f6a-80ee-55c9a7700dcb" providerId="ADAL" clId="{4332B73A-8BC9-420B-8493-9490D1727418}" dt="2022-10-12T21:49:05.298" v="629" actId="20577"/>
        <pc:sldMkLst>
          <pc:docMk/>
          <pc:sldMk cId="2857163895" sldId="296"/>
        </pc:sldMkLst>
        <pc:spChg chg="mod">
          <ac:chgData name="Sheth, Rohan" userId="0b6da9f0-4e13-4f6a-80ee-55c9a7700dcb" providerId="ADAL" clId="{4332B73A-8BC9-420B-8493-9490D1727418}" dt="2022-10-12T19:10:14.509" v="137" actId="20577"/>
          <ac:spMkLst>
            <pc:docMk/>
            <pc:sldMk cId="2857163895" sldId="296"/>
            <ac:spMk id="27" creationId="{1BAF3DFF-FBD1-4DCD-BB9D-49C806D8A93A}"/>
          </ac:spMkLst>
        </pc:spChg>
        <pc:spChg chg="mod">
          <ac:chgData name="Sheth, Rohan" userId="0b6da9f0-4e13-4f6a-80ee-55c9a7700dcb" providerId="ADAL" clId="{4332B73A-8BC9-420B-8493-9490D1727418}" dt="2022-10-12T19:10:19.645" v="140" actId="20577"/>
          <ac:spMkLst>
            <pc:docMk/>
            <pc:sldMk cId="2857163895" sldId="296"/>
            <ac:spMk id="28" creationId="{BD483718-919B-4491-A844-A04BDB0E3D2B}"/>
          </ac:spMkLst>
        </pc:spChg>
        <pc:spChg chg="mod">
          <ac:chgData name="Sheth, Rohan" userId="0b6da9f0-4e13-4f6a-80ee-55c9a7700dcb" providerId="ADAL" clId="{4332B73A-8BC9-420B-8493-9490D1727418}" dt="2022-10-12T19:10:25.117" v="144" actId="20577"/>
          <ac:spMkLst>
            <pc:docMk/>
            <pc:sldMk cId="2857163895" sldId="296"/>
            <ac:spMk id="29" creationId="{B40D5393-1247-48A7-A331-6027ED064C2B}"/>
          </ac:spMkLst>
        </pc:spChg>
        <pc:spChg chg="mod">
          <ac:chgData name="Sheth, Rohan" userId="0b6da9f0-4e13-4f6a-80ee-55c9a7700dcb" providerId="ADAL" clId="{4332B73A-8BC9-420B-8493-9490D1727418}" dt="2022-10-12T19:10:06.862" v="134" actId="404"/>
          <ac:spMkLst>
            <pc:docMk/>
            <pc:sldMk cId="2857163895" sldId="296"/>
            <ac:spMk id="34" creationId="{49BEB672-5087-49D5-925B-410D7FCB2E0D}"/>
          </ac:spMkLst>
        </pc:spChg>
      </pc:sldChg>
      <pc:sldChg chg="modSp mod modNotesTx">
        <pc:chgData name="Sheth, Rohan" userId="0b6da9f0-4e13-4f6a-80ee-55c9a7700dcb" providerId="ADAL" clId="{4332B73A-8BC9-420B-8493-9490D1727418}" dt="2022-10-12T21:48:38.097" v="576" actId="20577"/>
        <pc:sldMkLst>
          <pc:docMk/>
          <pc:sldMk cId="2730844521" sldId="297"/>
        </pc:sldMkLst>
        <pc:spChg chg="mod">
          <ac:chgData name="Sheth, Rohan" userId="0b6da9f0-4e13-4f6a-80ee-55c9a7700dcb" providerId="ADAL" clId="{4332B73A-8BC9-420B-8493-9490D1727418}" dt="2022-10-12T19:13:04.766" v="180" actId="20577"/>
          <ac:spMkLst>
            <pc:docMk/>
            <pc:sldMk cId="2730844521" sldId="297"/>
            <ac:spMk id="27" creationId="{1BAF3DFF-FBD1-4DCD-BB9D-49C806D8A93A}"/>
          </ac:spMkLst>
        </pc:spChg>
        <pc:spChg chg="mod">
          <ac:chgData name="Sheth, Rohan" userId="0b6da9f0-4e13-4f6a-80ee-55c9a7700dcb" providerId="ADAL" clId="{4332B73A-8BC9-420B-8493-9490D1727418}" dt="2022-10-12T19:13:10.670" v="184" actId="20577"/>
          <ac:spMkLst>
            <pc:docMk/>
            <pc:sldMk cId="2730844521" sldId="297"/>
            <ac:spMk id="28" creationId="{BD483718-919B-4491-A844-A04BDB0E3D2B}"/>
          </ac:spMkLst>
        </pc:spChg>
        <pc:spChg chg="mod">
          <ac:chgData name="Sheth, Rohan" userId="0b6da9f0-4e13-4f6a-80ee-55c9a7700dcb" providerId="ADAL" clId="{4332B73A-8BC9-420B-8493-9490D1727418}" dt="2022-10-12T19:13:18.509" v="188" actId="20577"/>
          <ac:spMkLst>
            <pc:docMk/>
            <pc:sldMk cId="2730844521" sldId="297"/>
            <ac:spMk id="29" creationId="{B40D5393-1247-48A7-A331-6027ED064C2B}"/>
          </ac:spMkLst>
        </pc:spChg>
        <pc:spChg chg="mod">
          <ac:chgData name="Sheth, Rohan" userId="0b6da9f0-4e13-4f6a-80ee-55c9a7700dcb" providerId="ADAL" clId="{4332B73A-8BC9-420B-8493-9490D1727418}" dt="2022-10-12T19:12:58.335" v="176" actId="404"/>
          <ac:spMkLst>
            <pc:docMk/>
            <pc:sldMk cId="2730844521" sldId="297"/>
            <ac:spMk id="34" creationId="{49BEB672-5087-49D5-925B-410D7FCB2E0D}"/>
          </ac:spMkLst>
        </pc:spChg>
      </pc:sldChg>
      <pc:sldChg chg="modSp mod modNotesTx">
        <pc:chgData name="Sheth, Rohan" userId="0b6da9f0-4e13-4f6a-80ee-55c9a7700dcb" providerId="ADAL" clId="{4332B73A-8BC9-420B-8493-9490D1727418}" dt="2022-10-12T21:48:50.978" v="602" actId="20577"/>
        <pc:sldMkLst>
          <pc:docMk/>
          <pc:sldMk cId="1909763988" sldId="298"/>
        </pc:sldMkLst>
        <pc:spChg chg="mod">
          <ac:chgData name="Sheth, Rohan" userId="0b6da9f0-4e13-4f6a-80ee-55c9a7700dcb" providerId="ADAL" clId="{4332B73A-8BC9-420B-8493-9490D1727418}" dt="2022-10-12T19:10:51.949" v="156" actId="20577"/>
          <ac:spMkLst>
            <pc:docMk/>
            <pc:sldMk cId="1909763988" sldId="298"/>
            <ac:spMk id="27" creationId="{1BAF3DFF-FBD1-4DCD-BB9D-49C806D8A93A}"/>
          </ac:spMkLst>
        </pc:spChg>
        <pc:spChg chg="mod">
          <ac:chgData name="Sheth, Rohan" userId="0b6da9f0-4e13-4f6a-80ee-55c9a7700dcb" providerId="ADAL" clId="{4332B73A-8BC9-420B-8493-9490D1727418}" dt="2022-10-12T19:12:17.005" v="164" actId="20577"/>
          <ac:spMkLst>
            <pc:docMk/>
            <pc:sldMk cId="1909763988" sldId="298"/>
            <ac:spMk id="28" creationId="{BD483718-919B-4491-A844-A04BDB0E3D2B}"/>
          </ac:spMkLst>
        </pc:spChg>
        <pc:spChg chg="mod">
          <ac:chgData name="Sheth, Rohan" userId="0b6da9f0-4e13-4f6a-80ee-55c9a7700dcb" providerId="ADAL" clId="{4332B73A-8BC9-420B-8493-9490D1727418}" dt="2022-10-12T19:12:27.421" v="168" actId="20577"/>
          <ac:spMkLst>
            <pc:docMk/>
            <pc:sldMk cId="1909763988" sldId="298"/>
            <ac:spMk id="29" creationId="{B40D5393-1247-48A7-A331-6027ED064C2B}"/>
          </ac:spMkLst>
        </pc:spChg>
        <pc:spChg chg="mod">
          <ac:chgData name="Sheth, Rohan" userId="0b6da9f0-4e13-4f6a-80ee-55c9a7700dcb" providerId="ADAL" clId="{4332B73A-8BC9-420B-8493-9490D1727418}" dt="2022-10-12T19:10:46.743" v="152" actId="404"/>
          <ac:spMkLst>
            <pc:docMk/>
            <pc:sldMk cId="1909763988" sldId="298"/>
            <ac:spMk id="34" creationId="{49BEB672-5087-49D5-925B-410D7FCB2E0D}"/>
          </ac:spMkLst>
        </pc:spChg>
      </pc:sldChg>
      <pc:sldChg chg="modSp mod modNotesTx">
        <pc:chgData name="Sheth, Rohan" userId="0b6da9f0-4e13-4f6a-80ee-55c9a7700dcb" providerId="ADAL" clId="{4332B73A-8BC9-420B-8493-9490D1727418}" dt="2022-10-12T21:48:23.521" v="549" actId="20577"/>
        <pc:sldMkLst>
          <pc:docMk/>
          <pc:sldMk cId="3656542971" sldId="299"/>
        </pc:sldMkLst>
        <pc:spChg chg="mod">
          <ac:chgData name="Sheth, Rohan" userId="0b6da9f0-4e13-4f6a-80ee-55c9a7700dcb" providerId="ADAL" clId="{4332B73A-8BC9-420B-8493-9490D1727418}" dt="2022-10-12T19:13:38.910" v="202" actId="20577"/>
          <ac:spMkLst>
            <pc:docMk/>
            <pc:sldMk cId="3656542971" sldId="299"/>
            <ac:spMk id="27" creationId="{1BAF3DFF-FBD1-4DCD-BB9D-49C806D8A93A}"/>
          </ac:spMkLst>
        </pc:spChg>
        <pc:spChg chg="mod">
          <ac:chgData name="Sheth, Rohan" userId="0b6da9f0-4e13-4f6a-80ee-55c9a7700dcb" providerId="ADAL" clId="{4332B73A-8BC9-420B-8493-9490D1727418}" dt="2022-10-12T19:13:46.159" v="206" actId="20577"/>
          <ac:spMkLst>
            <pc:docMk/>
            <pc:sldMk cId="3656542971" sldId="299"/>
            <ac:spMk id="28" creationId="{BD483718-919B-4491-A844-A04BDB0E3D2B}"/>
          </ac:spMkLst>
        </pc:spChg>
        <pc:spChg chg="mod">
          <ac:chgData name="Sheth, Rohan" userId="0b6da9f0-4e13-4f6a-80ee-55c9a7700dcb" providerId="ADAL" clId="{4332B73A-8BC9-420B-8493-9490D1727418}" dt="2022-10-12T19:13:52.287" v="210" actId="20577"/>
          <ac:spMkLst>
            <pc:docMk/>
            <pc:sldMk cId="3656542971" sldId="299"/>
            <ac:spMk id="29" creationId="{B40D5393-1247-48A7-A331-6027ED064C2B}"/>
          </ac:spMkLst>
        </pc:spChg>
        <pc:spChg chg="mod">
          <ac:chgData name="Sheth, Rohan" userId="0b6da9f0-4e13-4f6a-80ee-55c9a7700dcb" providerId="ADAL" clId="{4332B73A-8BC9-420B-8493-9490D1727418}" dt="2022-10-12T19:13:31.343" v="196" actId="404"/>
          <ac:spMkLst>
            <pc:docMk/>
            <pc:sldMk cId="3656542971" sldId="299"/>
            <ac:spMk id="34" creationId="{49BEB672-5087-49D5-925B-410D7FCB2E0D}"/>
          </ac:spMkLst>
        </pc:spChg>
      </pc:sldChg>
      <pc:sldChg chg="modSp mod modNotesTx">
        <pc:chgData name="Sheth, Rohan" userId="0b6da9f0-4e13-4f6a-80ee-55c9a7700dcb" providerId="ADAL" clId="{4332B73A-8BC9-420B-8493-9490D1727418}" dt="2022-10-12T21:48:02.081" v="516" actId="20577"/>
        <pc:sldMkLst>
          <pc:docMk/>
          <pc:sldMk cId="1174635175" sldId="300"/>
        </pc:sldMkLst>
        <pc:spChg chg="mod">
          <ac:chgData name="Sheth, Rohan" userId="0b6da9f0-4e13-4f6a-80ee-55c9a7700dcb" providerId="ADAL" clId="{4332B73A-8BC9-420B-8493-9490D1727418}" dt="2022-10-12T19:14:10.477" v="222" actId="20577"/>
          <ac:spMkLst>
            <pc:docMk/>
            <pc:sldMk cId="1174635175" sldId="300"/>
            <ac:spMk id="27" creationId="{1BAF3DFF-FBD1-4DCD-BB9D-49C806D8A93A}"/>
          </ac:spMkLst>
        </pc:spChg>
        <pc:spChg chg="mod">
          <ac:chgData name="Sheth, Rohan" userId="0b6da9f0-4e13-4f6a-80ee-55c9a7700dcb" providerId="ADAL" clId="{4332B73A-8BC9-420B-8493-9490D1727418}" dt="2022-10-12T19:14:15.534" v="226" actId="20577"/>
          <ac:spMkLst>
            <pc:docMk/>
            <pc:sldMk cId="1174635175" sldId="300"/>
            <ac:spMk id="28" creationId="{BD483718-919B-4491-A844-A04BDB0E3D2B}"/>
          </ac:spMkLst>
        </pc:spChg>
        <pc:spChg chg="mod">
          <ac:chgData name="Sheth, Rohan" userId="0b6da9f0-4e13-4f6a-80ee-55c9a7700dcb" providerId="ADAL" clId="{4332B73A-8BC9-420B-8493-9490D1727418}" dt="2022-10-12T19:14:20.926" v="230" actId="20577"/>
          <ac:spMkLst>
            <pc:docMk/>
            <pc:sldMk cId="1174635175" sldId="300"/>
            <ac:spMk id="29" creationId="{B40D5393-1247-48A7-A331-6027ED064C2B}"/>
          </ac:spMkLst>
        </pc:spChg>
        <pc:spChg chg="mod">
          <ac:chgData name="Sheth, Rohan" userId="0b6da9f0-4e13-4f6a-80ee-55c9a7700dcb" providerId="ADAL" clId="{4332B73A-8BC9-420B-8493-9490D1727418}" dt="2022-10-12T19:14:04.311" v="218" actId="404"/>
          <ac:spMkLst>
            <pc:docMk/>
            <pc:sldMk cId="1174635175" sldId="300"/>
            <ac:spMk id="34" creationId="{49BEB672-5087-49D5-925B-410D7FCB2E0D}"/>
          </ac:spMkLst>
        </pc:spChg>
      </pc:sldChg>
      <pc:sldChg chg="delCm">
        <pc:chgData name="Sheth, Rohan" userId="0b6da9f0-4e13-4f6a-80ee-55c9a7700dcb" providerId="ADAL" clId="{4332B73A-8BC9-420B-8493-9490D1727418}" dt="2022-10-18T13:02:23.374" v="777" actId="1592"/>
        <pc:sldMkLst>
          <pc:docMk/>
          <pc:sldMk cId="1875973025" sldId="304"/>
        </pc:sldMkLst>
      </pc:sldChg>
    </pc:docChg>
  </pc:docChgLst>
  <pc:docChgLst>
    <pc:chgData name="Cicone, Laura" userId="d60addc7-6562-4f44-a0de-68d71e52773b" providerId="ADAL" clId="{67DC7A9F-6854-4319-A2F2-FB9911A4278E}"/>
    <pc:docChg chg="delSld modSld">
      <pc:chgData name="Cicone, Laura" userId="d60addc7-6562-4f44-a0de-68d71e52773b" providerId="ADAL" clId="{67DC7A9F-6854-4319-A2F2-FB9911A4278E}" dt="2022-11-15T18:51:34.038" v="5" actId="47"/>
      <pc:docMkLst>
        <pc:docMk/>
      </pc:docMkLst>
      <pc:sldChg chg="del">
        <pc:chgData name="Cicone, Laura" userId="d60addc7-6562-4f44-a0de-68d71e52773b" providerId="ADAL" clId="{67DC7A9F-6854-4319-A2F2-FB9911A4278E}" dt="2022-11-15T18:51:34.038" v="5" actId="47"/>
        <pc:sldMkLst>
          <pc:docMk/>
          <pc:sldMk cId="3476258832" sldId="266"/>
        </pc:sldMkLst>
      </pc:sldChg>
      <pc:sldChg chg="del">
        <pc:chgData name="Cicone, Laura" userId="d60addc7-6562-4f44-a0de-68d71e52773b" providerId="ADAL" clId="{67DC7A9F-6854-4319-A2F2-FB9911A4278E}" dt="2022-11-15T18:51:34.038" v="5" actId="47"/>
        <pc:sldMkLst>
          <pc:docMk/>
          <pc:sldMk cId="1102559366" sldId="274"/>
        </pc:sldMkLst>
      </pc:sldChg>
      <pc:sldChg chg="del">
        <pc:chgData name="Cicone, Laura" userId="d60addc7-6562-4f44-a0de-68d71e52773b" providerId="ADAL" clId="{67DC7A9F-6854-4319-A2F2-FB9911A4278E}" dt="2022-11-15T18:50:43.991" v="1" actId="47"/>
        <pc:sldMkLst>
          <pc:docMk/>
          <pc:sldMk cId="3393598430" sldId="286"/>
        </pc:sldMkLst>
      </pc:sldChg>
      <pc:sldChg chg="del">
        <pc:chgData name="Cicone, Laura" userId="d60addc7-6562-4f44-a0de-68d71e52773b" providerId="ADAL" clId="{67DC7A9F-6854-4319-A2F2-FB9911A4278E}" dt="2022-11-15T18:51:34.038" v="5" actId="47"/>
        <pc:sldMkLst>
          <pc:docMk/>
          <pc:sldMk cId="232077404" sldId="288"/>
        </pc:sldMkLst>
      </pc:sldChg>
      <pc:sldChg chg="del">
        <pc:chgData name="Cicone, Laura" userId="d60addc7-6562-4f44-a0de-68d71e52773b" providerId="ADAL" clId="{67DC7A9F-6854-4319-A2F2-FB9911A4278E}" dt="2022-11-15T18:51:34.038" v="5" actId="47"/>
        <pc:sldMkLst>
          <pc:docMk/>
          <pc:sldMk cId="536406714" sldId="289"/>
        </pc:sldMkLst>
      </pc:sldChg>
      <pc:sldChg chg="del">
        <pc:chgData name="Cicone, Laura" userId="d60addc7-6562-4f44-a0de-68d71e52773b" providerId="ADAL" clId="{67DC7A9F-6854-4319-A2F2-FB9911A4278E}" dt="2022-11-15T18:51:16.348" v="4" actId="47"/>
        <pc:sldMkLst>
          <pc:docMk/>
          <pc:sldMk cId="291782386" sldId="301"/>
        </pc:sldMkLst>
      </pc:sldChg>
      <pc:sldChg chg="del">
        <pc:chgData name="Cicone, Laura" userId="d60addc7-6562-4f44-a0de-68d71e52773b" providerId="ADAL" clId="{67DC7A9F-6854-4319-A2F2-FB9911A4278E}" dt="2022-11-15T18:50:35.941" v="0" actId="47"/>
        <pc:sldMkLst>
          <pc:docMk/>
          <pc:sldMk cId="1875973025" sldId="304"/>
        </pc:sldMkLst>
      </pc:sldChg>
      <pc:sldChg chg="modNotesTx">
        <pc:chgData name="Cicone, Laura" userId="d60addc7-6562-4f44-a0de-68d71e52773b" providerId="ADAL" clId="{67DC7A9F-6854-4319-A2F2-FB9911A4278E}" dt="2022-11-15T18:50:49.830" v="3" actId="20577"/>
        <pc:sldMkLst>
          <pc:docMk/>
          <pc:sldMk cId="2964389198" sldId="308"/>
        </pc:sldMkLst>
      </pc:sldChg>
    </pc:docChg>
  </pc:docChgLst>
  <pc:docChgLst>
    <pc:chgData name="Merry, Meg" userId="52abaa17-2ab0-4519-8e41-45b524f6a3b3" providerId="ADAL" clId="{841AEA64-8528-4BB6-BAC4-D996FCD2846E}"/>
    <pc:docChg chg="undo custSel modSld">
      <pc:chgData name="Merry, Meg" userId="52abaa17-2ab0-4519-8e41-45b524f6a3b3" providerId="ADAL" clId="{841AEA64-8528-4BB6-BAC4-D996FCD2846E}" dt="2022-10-11T15:56:26.851" v="163"/>
      <pc:docMkLst>
        <pc:docMk/>
      </pc:docMkLst>
      <pc:sldChg chg="modSp mod addCm">
        <pc:chgData name="Merry, Meg" userId="52abaa17-2ab0-4519-8e41-45b524f6a3b3" providerId="ADAL" clId="{841AEA64-8528-4BB6-BAC4-D996FCD2846E}" dt="2022-10-06T23:23:08.335" v="22" actId="1589"/>
        <pc:sldMkLst>
          <pc:docMk/>
          <pc:sldMk cId="4081035233" sldId="259"/>
        </pc:sldMkLst>
        <pc:picChg chg="mod">
          <ac:chgData name="Merry, Meg" userId="52abaa17-2ab0-4519-8e41-45b524f6a3b3" providerId="ADAL" clId="{841AEA64-8528-4BB6-BAC4-D996FCD2846E}" dt="2022-10-06T23:22:53.676" v="21" actId="1035"/>
          <ac:picMkLst>
            <pc:docMk/>
            <pc:sldMk cId="4081035233" sldId="259"/>
            <ac:picMk id="3" creationId="{D82025A8-C9E6-4796-9C09-8C2D1EE75679}"/>
          </ac:picMkLst>
        </pc:picChg>
      </pc:sldChg>
      <pc:sldChg chg="addSp delSp modSp mod addCm">
        <pc:chgData name="Merry, Meg" userId="52abaa17-2ab0-4519-8e41-45b524f6a3b3" providerId="ADAL" clId="{841AEA64-8528-4BB6-BAC4-D996FCD2846E}" dt="2022-10-11T15:56:16.188" v="157"/>
        <pc:sldMkLst>
          <pc:docMk/>
          <pc:sldMk cId="1102559366" sldId="274"/>
        </pc:sldMkLst>
        <pc:spChg chg="add del mod">
          <ac:chgData name="Merry, Meg" userId="52abaa17-2ab0-4519-8e41-45b524f6a3b3" providerId="ADAL" clId="{841AEA64-8528-4BB6-BAC4-D996FCD2846E}" dt="2022-10-11T15:56:15.892" v="156" actId="478"/>
          <ac:spMkLst>
            <pc:docMk/>
            <pc:sldMk cId="1102559366" sldId="274"/>
            <ac:spMk id="2" creationId="{CBF2516D-E610-4D11-8910-F68942A0A164}"/>
          </ac:spMkLst>
        </pc:spChg>
        <pc:spChg chg="mod">
          <ac:chgData name="Merry, Meg" userId="52abaa17-2ab0-4519-8e41-45b524f6a3b3" providerId="ADAL" clId="{841AEA64-8528-4BB6-BAC4-D996FCD2846E}" dt="2022-10-11T15:53:31.409" v="126" actId="20577"/>
          <ac:spMkLst>
            <pc:docMk/>
            <pc:sldMk cId="1102559366" sldId="274"/>
            <ac:spMk id="4" creationId="{46BE5F69-E9BC-41C7-BF6B-EB4B224032B2}"/>
          </ac:spMkLst>
        </pc:spChg>
        <pc:spChg chg="add mod">
          <ac:chgData name="Merry, Meg" userId="52abaa17-2ab0-4519-8e41-45b524f6a3b3" providerId="ADAL" clId="{841AEA64-8528-4BB6-BAC4-D996FCD2846E}" dt="2022-10-11T15:56:16.188" v="157"/>
          <ac:spMkLst>
            <pc:docMk/>
            <pc:sldMk cId="1102559366" sldId="274"/>
            <ac:spMk id="25" creationId="{9671794D-A386-4BA8-A452-1636F58D86AB}"/>
          </ac:spMkLst>
        </pc:spChg>
        <pc:spChg chg="mod">
          <ac:chgData name="Merry, Meg" userId="52abaa17-2ab0-4519-8e41-45b524f6a3b3" providerId="ADAL" clId="{841AEA64-8528-4BB6-BAC4-D996FCD2846E}" dt="2022-10-06T23:46:09.679" v="109" actId="14100"/>
          <ac:spMkLst>
            <pc:docMk/>
            <pc:sldMk cId="1102559366" sldId="274"/>
            <ac:spMk id="26" creationId="{4D597185-7730-4480-9AF2-27480E98F360}"/>
          </ac:spMkLst>
        </pc:spChg>
        <pc:spChg chg="mod">
          <ac:chgData name="Merry, Meg" userId="52abaa17-2ab0-4519-8e41-45b524f6a3b3" providerId="ADAL" clId="{841AEA64-8528-4BB6-BAC4-D996FCD2846E}" dt="2022-10-06T23:45:54.302" v="106" actId="14100"/>
          <ac:spMkLst>
            <pc:docMk/>
            <pc:sldMk cId="1102559366" sldId="274"/>
            <ac:spMk id="29" creationId="{0C0B9B5A-F6AC-4079-A27C-BA2BE38B91AC}"/>
          </ac:spMkLst>
        </pc:spChg>
        <pc:spChg chg="mod">
          <ac:chgData name="Merry, Meg" userId="52abaa17-2ab0-4519-8e41-45b524f6a3b3" providerId="ADAL" clId="{841AEA64-8528-4BB6-BAC4-D996FCD2846E}" dt="2022-10-06T23:46:15.966" v="110" actId="207"/>
          <ac:spMkLst>
            <pc:docMk/>
            <pc:sldMk cId="1102559366" sldId="274"/>
            <ac:spMk id="50" creationId="{9C6D44F6-43A2-4AFA-964C-1AF308479518}"/>
          </ac:spMkLst>
        </pc:spChg>
        <pc:grpChg chg="mod">
          <ac:chgData name="Merry, Meg" userId="52abaa17-2ab0-4519-8e41-45b524f6a3b3" providerId="ADAL" clId="{841AEA64-8528-4BB6-BAC4-D996FCD2846E}" dt="2022-10-06T23:45:39.571" v="103" actId="14826"/>
          <ac:grpSpMkLst>
            <pc:docMk/>
            <pc:sldMk cId="1102559366" sldId="274"/>
            <ac:grpSpMk id="8" creationId="{FC21D06A-F1DA-447C-B540-B3E9C0367234}"/>
          </ac:grpSpMkLst>
        </pc:grpChg>
        <pc:picChg chg="mod modCrop">
          <ac:chgData name="Merry, Meg" userId="52abaa17-2ab0-4519-8e41-45b524f6a3b3" providerId="ADAL" clId="{841AEA64-8528-4BB6-BAC4-D996FCD2846E}" dt="2022-10-06T23:47:01.157" v="118" actId="29295"/>
          <ac:picMkLst>
            <pc:docMk/>
            <pc:sldMk cId="1102559366" sldId="274"/>
            <ac:picMk id="6" creationId="{892D95E3-3368-456C-B1FF-D3FE6F686629}"/>
          </ac:picMkLst>
        </pc:picChg>
      </pc:sldChg>
      <pc:sldChg chg="addSp modSp mod">
        <pc:chgData name="Merry, Meg" userId="52abaa17-2ab0-4519-8e41-45b524f6a3b3" providerId="ADAL" clId="{841AEA64-8528-4BB6-BAC4-D996FCD2846E}" dt="2022-10-11T15:56:12.941" v="155" actId="1076"/>
        <pc:sldMkLst>
          <pc:docMk/>
          <pc:sldMk cId="3015444443" sldId="277"/>
        </pc:sldMkLst>
        <pc:spChg chg="mod">
          <ac:chgData name="Merry, Meg" userId="52abaa17-2ab0-4519-8e41-45b524f6a3b3" providerId="ADAL" clId="{841AEA64-8528-4BB6-BAC4-D996FCD2846E}" dt="2022-10-11T15:53:48.856" v="133" actId="20577"/>
          <ac:spMkLst>
            <pc:docMk/>
            <pc:sldMk cId="3015444443" sldId="277"/>
            <ac:spMk id="4" creationId="{46BE5F69-E9BC-41C7-BF6B-EB4B224032B2}"/>
          </ac:spMkLst>
        </pc:spChg>
        <pc:spChg chg="mod">
          <ac:chgData name="Merry, Meg" userId="52abaa17-2ab0-4519-8e41-45b524f6a3b3" providerId="ADAL" clId="{841AEA64-8528-4BB6-BAC4-D996FCD2846E}" dt="2022-10-06T23:46:19.374" v="111" actId="207"/>
          <ac:spMkLst>
            <pc:docMk/>
            <pc:sldMk cId="3015444443" sldId="277"/>
            <ac:spMk id="22" creationId="{C7658231-5D58-4640-942E-7FB3026A397D}"/>
          </ac:spMkLst>
        </pc:spChg>
        <pc:spChg chg="add mod">
          <ac:chgData name="Merry, Meg" userId="52abaa17-2ab0-4519-8e41-45b524f6a3b3" providerId="ADAL" clId="{841AEA64-8528-4BB6-BAC4-D996FCD2846E}" dt="2022-10-11T15:56:12.941" v="155" actId="1076"/>
          <ac:spMkLst>
            <pc:docMk/>
            <pc:sldMk cId="3015444443" sldId="277"/>
            <ac:spMk id="23" creationId="{1D5885EC-AA94-4969-81D3-B9D3088AD55B}"/>
          </ac:spMkLst>
        </pc:spChg>
      </pc:sldChg>
      <pc:sldChg chg="modSp mod addCm">
        <pc:chgData name="Merry, Meg" userId="52abaa17-2ab0-4519-8e41-45b524f6a3b3" providerId="ADAL" clId="{841AEA64-8528-4BB6-BAC4-D996FCD2846E}" dt="2022-10-06T23:28:13.758" v="25" actId="1589"/>
        <pc:sldMkLst>
          <pc:docMk/>
          <pc:sldMk cId="270017036" sldId="291"/>
        </pc:sldMkLst>
        <pc:spChg chg="mod">
          <ac:chgData name="Merry, Meg" userId="52abaa17-2ab0-4519-8e41-45b524f6a3b3" providerId="ADAL" clId="{841AEA64-8528-4BB6-BAC4-D996FCD2846E}" dt="2022-10-06T23:23:48.688" v="23" actId="207"/>
          <ac:spMkLst>
            <pc:docMk/>
            <pc:sldMk cId="270017036" sldId="291"/>
            <ac:spMk id="2" creationId="{1AE059F9-4352-456E-9D88-BB94E05F29D3}"/>
          </ac:spMkLst>
        </pc:spChg>
      </pc:sldChg>
      <pc:sldChg chg="addSp modSp mod">
        <pc:chgData name="Merry, Meg" userId="52abaa17-2ab0-4519-8e41-45b524f6a3b3" providerId="ADAL" clId="{841AEA64-8528-4BB6-BAC4-D996FCD2846E}" dt="2022-10-11T15:56:19.180" v="158"/>
        <pc:sldMkLst>
          <pc:docMk/>
          <pc:sldMk cId="848908219" sldId="295"/>
        </pc:sldMkLst>
        <pc:spChg chg="mod">
          <ac:chgData name="Merry, Meg" userId="52abaa17-2ab0-4519-8e41-45b524f6a3b3" providerId="ADAL" clId="{841AEA64-8528-4BB6-BAC4-D996FCD2846E}" dt="2022-10-11T15:53:51.744" v="134" actId="20577"/>
          <ac:spMkLst>
            <pc:docMk/>
            <pc:sldMk cId="848908219" sldId="295"/>
            <ac:spMk id="4" creationId="{46BE5F69-E9BC-41C7-BF6B-EB4B224032B2}"/>
          </ac:spMkLst>
        </pc:spChg>
        <pc:spChg chg="mod">
          <ac:chgData name="Merry, Meg" userId="52abaa17-2ab0-4519-8e41-45b524f6a3b3" providerId="ADAL" clId="{841AEA64-8528-4BB6-BAC4-D996FCD2846E}" dt="2022-10-06T23:46:24.158" v="112" actId="207"/>
          <ac:spMkLst>
            <pc:docMk/>
            <pc:sldMk cId="848908219" sldId="295"/>
            <ac:spMk id="22" creationId="{C7658231-5D58-4640-942E-7FB3026A397D}"/>
          </ac:spMkLst>
        </pc:spChg>
        <pc:spChg chg="add mod">
          <ac:chgData name="Merry, Meg" userId="52abaa17-2ab0-4519-8e41-45b524f6a3b3" providerId="ADAL" clId="{841AEA64-8528-4BB6-BAC4-D996FCD2846E}" dt="2022-10-11T15:56:19.180" v="158"/>
          <ac:spMkLst>
            <pc:docMk/>
            <pc:sldMk cId="848908219" sldId="295"/>
            <ac:spMk id="25" creationId="{F2A1C635-801C-48D4-AB01-EEE4972857AD}"/>
          </ac:spMkLst>
        </pc:spChg>
      </pc:sldChg>
      <pc:sldChg chg="addSp modSp mod">
        <pc:chgData name="Merry, Meg" userId="52abaa17-2ab0-4519-8e41-45b524f6a3b3" providerId="ADAL" clId="{841AEA64-8528-4BB6-BAC4-D996FCD2846E}" dt="2022-10-11T15:56:20.370" v="159"/>
        <pc:sldMkLst>
          <pc:docMk/>
          <pc:sldMk cId="2857163895" sldId="296"/>
        </pc:sldMkLst>
        <pc:spChg chg="mod">
          <ac:chgData name="Merry, Meg" userId="52abaa17-2ab0-4519-8e41-45b524f6a3b3" providerId="ADAL" clId="{841AEA64-8528-4BB6-BAC4-D996FCD2846E}" dt="2022-10-11T15:53:55.595" v="135" actId="20577"/>
          <ac:spMkLst>
            <pc:docMk/>
            <pc:sldMk cId="2857163895" sldId="296"/>
            <ac:spMk id="4" creationId="{46BE5F69-E9BC-41C7-BF6B-EB4B224032B2}"/>
          </ac:spMkLst>
        </pc:spChg>
        <pc:spChg chg="mod">
          <ac:chgData name="Merry, Meg" userId="52abaa17-2ab0-4519-8e41-45b524f6a3b3" providerId="ADAL" clId="{841AEA64-8528-4BB6-BAC4-D996FCD2846E}" dt="2022-10-06T23:46:29.049" v="113" actId="207"/>
          <ac:spMkLst>
            <pc:docMk/>
            <pc:sldMk cId="2857163895" sldId="296"/>
            <ac:spMk id="22" creationId="{C7658231-5D58-4640-942E-7FB3026A397D}"/>
          </ac:spMkLst>
        </pc:spChg>
        <pc:spChg chg="add mod">
          <ac:chgData name="Merry, Meg" userId="52abaa17-2ab0-4519-8e41-45b524f6a3b3" providerId="ADAL" clId="{841AEA64-8528-4BB6-BAC4-D996FCD2846E}" dt="2022-10-11T15:56:20.370" v="159"/>
          <ac:spMkLst>
            <pc:docMk/>
            <pc:sldMk cId="2857163895" sldId="296"/>
            <ac:spMk id="25" creationId="{37439589-45A8-48DA-B514-AE74A9403E74}"/>
          </ac:spMkLst>
        </pc:spChg>
      </pc:sldChg>
      <pc:sldChg chg="addSp modSp mod">
        <pc:chgData name="Merry, Meg" userId="52abaa17-2ab0-4519-8e41-45b524f6a3b3" providerId="ADAL" clId="{841AEA64-8528-4BB6-BAC4-D996FCD2846E}" dt="2022-10-11T15:56:23.667" v="161"/>
        <pc:sldMkLst>
          <pc:docMk/>
          <pc:sldMk cId="2730844521" sldId="297"/>
        </pc:sldMkLst>
        <pc:spChg chg="mod">
          <ac:chgData name="Merry, Meg" userId="52abaa17-2ab0-4519-8e41-45b524f6a3b3" providerId="ADAL" clId="{841AEA64-8528-4BB6-BAC4-D996FCD2846E}" dt="2022-10-11T15:54:01.319" v="137" actId="20577"/>
          <ac:spMkLst>
            <pc:docMk/>
            <pc:sldMk cId="2730844521" sldId="297"/>
            <ac:spMk id="4" creationId="{46BE5F69-E9BC-41C7-BF6B-EB4B224032B2}"/>
          </ac:spMkLst>
        </pc:spChg>
        <pc:spChg chg="mod">
          <ac:chgData name="Merry, Meg" userId="52abaa17-2ab0-4519-8e41-45b524f6a3b3" providerId="ADAL" clId="{841AEA64-8528-4BB6-BAC4-D996FCD2846E}" dt="2022-10-06T23:46:37.534" v="115" actId="207"/>
          <ac:spMkLst>
            <pc:docMk/>
            <pc:sldMk cId="2730844521" sldId="297"/>
            <ac:spMk id="22" creationId="{C7658231-5D58-4640-942E-7FB3026A397D}"/>
          </ac:spMkLst>
        </pc:spChg>
        <pc:spChg chg="add mod">
          <ac:chgData name="Merry, Meg" userId="52abaa17-2ab0-4519-8e41-45b524f6a3b3" providerId="ADAL" clId="{841AEA64-8528-4BB6-BAC4-D996FCD2846E}" dt="2022-10-11T15:56:23.667" v="161"/>
          <ac:spMkLst>
            <pc:docMk/>
            <pc:sldMk cId="2730844521" sldId="297"/>
            <ac:spMk id="25" creationId="{4C8799B2-B569-4F7C-9E0F-9A66EBE051AF}"/>
          </ac:spMkLst>
        </pc:spChg>
      </pc:sldChg>
      <pc:sldChg chg="addSp modSp mod">
        <pc:chgData name="Merry, Meg" userId="52abaa17-2ab0-4519-8e41-45b524f6a3b3" providerId="ADAL" clId="{841AEA64-8528-4BB6-BAC4-D996FCD2846E}" dt="2022-10-11T15:56:22.314" v="160"/>
        <pc:sldMkLst>
          <pc:docMk/>
          <pc:sldMk cId="1909763988" sldId="298"/>
        </pc:sldMkLst>
        <pc:spChg chg="mod">
          <ac:chgData name="Merry, Meg" userId="52abaa17-2ab0-4519-8e41-45b524f6a3b3" providerId="ADAL" clId="{841AEA64-8528-4BB6-BAC4-D996FCD2846E}" dt="2022-10-11T15:53:58.019" v="136" actId="20577"/>
          <ac:spMkLst>
            <pc:docMk/>
            <pc:sldMk cId="1909763988" sldId="298"/>
            <ac:spMk id="4" creationId="{46BE5F69-E9BC-41C7-BF6B-EB4B224032B2}"/>
          </ac:spMkLst>
        </pc:spChg>
        <pc:spChg chg="mod">
          <ac:chgData name="Merry, Meg" userId="52abaa17-2ab0-4519-8e41-45b524f6a3b3" providerId="ADAL" clId="{841AEA64-8528-4BB6-BAC4-D996FCD2846E}" dt="2022-10-06T23:46:32.678" v="114" actId="207"/>
          <ac:spMkLst>
            <pc:docMk/>
            <pc:sldMk cId="1909763988" sldId="298"/>
            <ac:spMk id="22" creationId="{C7658231-5D58-4640-942E-7FB3026A397D}"/>
          </ac:spMkLst>
        </pc:spChg>
        <pc:spChg chg="add mod">
          <ac:chgData name="Merry, Meg" userId="52abaa17-2ab0-4519-8e41-45b524f6a3b3" providerId="ADAL" clId="{841AEA64-8528-4BB6-BAC4-D996FCD2846E}" dt="2022-10-11T15:56:22.314" v="160"/>
          <ac:spMkLst>
            <pc:docMk/>
            <pc:sldMk cId="1909763988" sldId="298"/>
            <ac:spMk id="25" creationId="{73DB63A0-9478-4BD5-9EDD-EBA07E155D4E}"/>
          </ac:spMkLst>
        </pc:spChg>
      </pc:sldChg>
      <pc:sldChg chg="addSp modSp mod">
        <pc:chgData name="Merry, Meg" userId="52abaa17-2ab0-4519-8e41-45b524f6a3b3" providerId="ADAL" clId="{841AEA64-8528-4BB6-BAC4-D996FCD2846E}" dt="2022-10-11T15:56:25.311" v="162"/>
        <pc:sldMkLst>
          <pc:docMk/>
          <pc:sldMk cId="3656542971" sldId="299"/>
        </pc:sldMkLst>
        <pc:spChg chg="mod">
          <ac:chgData name="Merry, Meg" userId="52abaa17-2ab0-4519-8e41-45b524f6a3b3" providerId="ADAL" clId="{841AEA64-8528-4BB6-BAC4-D996FCD2846E}" dt="2022-10-11T15:54:03.983" v="138" actId="20577"/>
          <ac:spMkLst>
            <pc:docMk/>
            <pc:sldMk cId="3656542971" sldId="299"/>
            <ac:spMk id="4" creationId="{46BE5F69-E9BC-41C7-BF6B-EB4B224032B2}"/>
          </ac:spMkLst>
        </pc:spChg>
        <pc:spChg chg="mod">
          <ac:chgData name="Merry, Meg" userId="52abaa17-2ab0-4519-8e41-45b524f6a3b3" providerId="ADAL" clId="{841AEA64-8528-4BB6-BAC4-D996FCD2846E}" dt="2022-10-06T23:46:40.712" v="116" actId="207"/>
          <ac:spMkLst>
            <pc:docMk/>
            <pc:sldMk cId="3656542971" sldId="299"/>
            <ac:spMk id="22" creationId="{C7658231-5D58-4640-942E-7FB3026A397D}"/>
          </ac:spMkLst>
        </pc:spChg>
        <pc:spChg chg="add mod">
          <ac:chgData name="Merry, Meg" userId="52abaa17-2ab0-4519-8e41-45b524f6a3b3" providerId="ADAL" clId="{841AEA64-8528-4BB6-BAC4-D996FCD2846E}" dt="2022-10-11T15:56:25.311" v="162"/>
          <ac:spMkLst>
            <pc:docMk/>
            <pc:sldMk cId="3656542971" sldId="299"/>
            <ac:spMk id="25" creationId="{C8278E34-3613-45B8-97FB-AF95DE1F51D9}"/>
          </ac:spMkLst>
        </pc:spChg>
      </pc:sldChg>
      <pc:sldChg chg="addSp modSp mod">
        <pc:chgData name="Merry, Meg" userId="52abaa17-2ab0-4519-8e41-45b524f6a3b3" providerId="ADAL" clId="{841AEA64-8528-4BB6-BAC4-D996FCD2846E}" dt="2022-10-11T15:56:26.851" v="163"/>
        <pc:sldMkLst>
          <pc:docMk/>
          <pc:sldMk cId="1174635175" sldId="300"/>
        </pc:sldMkLst>
        <pc:spChg chg="mod">
          <ac:chgData name="Merry, Meg" userId="52abaa17-2ab0-4519-8e41-45b524f6a3b3" providerId="ADAL" clId="{841AEA64-8528-4BB6-BAC4-D996FCD2846E}" dt="2022-10-11T15:54:06.261" v="139" actId="20577"/>
          <ac:spMkLst>
            <pc:docMk/>
            <pc:sldMk cId="1174635175" sldId="300"/>
            <ac:spMk id="4" creationId="{46BE5F69-E9BC-41C7-BF6B-EB4B224032B2}"/>
          </ac:spMkLst>
        </pc:spChg>
        <pc:spChg chg="mod">
          <ac:chgData name="Merry, Meg" userId="52abaa17-2ab0-4519-8e41-45b524f6a3b3" providerId="ADAL" clId="{841AEA64-8528-4BB6-BAC4-D996FCD2846E}" dt="2022-10-06T23:46:43.840" v="117" actId="207"/>
          <ac:spMkLst>
            <pc:docMk/>
            <pc:sldMk cId="1174635175" sldId="300"/>
            <ac:spMk id="22" creationId="{C7658231-5D58-4640-942E-7FB3026A397D}"/>
          </ac:spMkLst>
        </pc:spChg>
        <pc:spChg chg="add mod">
          <ac:chgData name="Merry, Meg" userId="52abaa17-2ab0-4519-8e41-45b524f6a3b3" providerId="ADAL" clId="{841AEA64-8528-4BB6-BAC4-D996FCD2846E}" dt="2022-10-11T15:56:26.851" v="163"/>
          <ac:spMkLst>
            <pc:docMk/>
            <pc:sldMk cId="1174635175" sldId="300"/>
            <ac:spMk id="25" creationId="{4A11CA8C-7D8D-42C7-92DC-776CB52915C5}"/>
          </ac:spMkLst>
        </pc:spChg>
      </pc:sldChg>
      <pc:sldChg chg="modSp mod addCm">
        <pc:chgData name="Merry, Meg" userId="52abaa17-2ab0-4519-8e41-45b524f6a3b3" providerId="ADAL" clId="{841AEA64-8528-4BB6-BAC4-D996FCD2846E}" dt="2022-10-06T23:42:30.164" v="87" actId="1589"/>
        <pc:sldMkLst>
          <pc:docMk/>
          <pc:sldMk cId="1002511331" sldId="302"/>
        </pc:sldMkLst>
        <pc:spChg chg="mod">
          <ac:chgData name="Merry, Meg" userId="52abaa17-2ab0-4519-8e41-45b524f6a3b3" providerId="ADAL" clId="{841AEA64-8528-4BB6-BAC4-D996FCD2846E}" dt="2022-10-06T23:41:28.147" v="86" actId="14100"/>
          <ac:spMkLst>
            <pc:docMk/>
            <pc:sldMk cId="1002511331" sldId="302"/>
            <ac:spMk id="4" creationId="{46BE5F69-E9BC-41C7-BF6B-EB4B224032B2}"/>
          </ac:spMkLst>
        </pc:spChg>
      </pc:sldChg>
      <pc:sldChg chg="addSp delSp modSp mod addAnim delAnim modAnim addCm">
        <pc:chgData name="Merry, Meg" userId="52abaa17-2ab0-4519-8e41-45b524f6a3b3" providerId="ADAL" clId="{841AEA64-8528-4BB6-BAC4-D996FCD2846E}" dt="2022-10-11T15:52:20.012" v="125"/>
        <pc:sldMkLst>
          <pc:docMk/>
          <pc:sldMk cId="1875973025" sldId="304"/>
        </pc:sldMkLst>
        <pc:spChg chg="add del mod">
          <ac:chgData name="Merry, Meg" userId="52abaa17-2ab0-4519-8e41-45b524f6a3b3" providerId="ADAL" clId="{841AEA64-8528-4BB6-BAC4-D996FCD2846E}" dt="2022-10-06T23:34:38.110" v="32" actId="478"/>
          <ac:spMkLst>
            <pc:docMk/>
            <pc:sldMk cId="1875973025" sldId="304"/>
            <ac:spMk id="7" creationId="{BAD9400D-5307-4052-974E-15760D84FBC7}"/>
          </ac:spMkLst>
        </pc:spChg>
        <pc:picChg chg="del">
          <ac:chgData name="Merry, Meg" userId="52abaa17-2ab0-4519-8e41-45b524f6a3b3" providerId="ADAL" clId="{841AEA64-8528-4BB6-BAC4-D996FCD2846E}" dt="2022-10-06T23:34:34.901" v="30" actId="478"/>
          <ac:picMkLst>
            <pc:docMk/>
            <pc:sldMk cId="1875973025" sldId="304"/>
            <ac:picMk id="4" creationId="{832147C2-D7B6-499F-A5F4-1DC76594FBBC}"/>
          </ac:picMkLst>
        </pc:picChg>
        <pc:picChg chg="add mod">
          <ac:chgData name="Merry, Meg" userId="52abaa17-2ab0-4519-8e41-45b524f6a3b3" providerId="ADAL" clId="{841AEA64-8528-4BB6-BAC4-D996FCD2846E}" dt="2022-10-06T23:35:05.197" v="43" actId="1035"/>
          <ac:picMkLst>
            <pc:docMk/>
            <pc:sldMk cId="1875973025" sldId="304"/>
            <ac:picMk id="5" creationId="{EA839DE7-8E5A-4A61-B7D5-CF623C00E796}"/>
          </ac:picMkLst>
        </pc:picChg>
        <pc:picChg chg="add mod">
          <ac:chgData name="Merry, Meg" userId="52abaa17-2ab0-4519-8e41-45b524f6a3b3" providerId="ADAL" clId="{841AEA64-8528-4BB6-BAC4-D996FCD2846E}" dt="2022-10-11T15:52:20.012" v="125"/>
          <ac:picMkLst>
            <pc:docMk/>
            <pc:sldMk cId="1875973025" sldId="304"/>
            <ac:picMk id="6" creationId="{7D262EDF-CD16-4804-9F88-8247E8A682C3}"/>
          </ac:picMkLst>
        </pc:picChg>
        <pc:picChg chg="add del mod">
          <ac:chgData name="Merry, Meg" userId="52abaa17-2ab0-4519-8e41-45b524f6a3b3" providerId="ADAL" clId="{841AEA64-8528-4BB6-BAC4-D996FCD2846E}" dt="2022-10-06T23:36:49.680" v="53" actId="478"/>
          <ac:picMkLst>
            <pc:docMk/>
            <pc:sldMk cId="1875973025" sldId="304"/>
            <ac:picMk id="9" creationId="{9302D39D-A2EF-4E60-B21E-094C9D7C4741}"/>
          </ac:picMkLst>
        </pc:picChg>
        <pc:picChg chg="add del mod">
          <ac:chgData name="Merry, Meg" userId="52abaa17-2ab0-4519-8e41-45b524f6a3b3" providerId="ADAL" clId="{841AEA64-8528-4BB6-BAC4-D996FCD2846E}" dt="2022-10-06T23:36:48.937" v="52" actId="478"/>
          <ac:picMkLst>
            <pc:docMk/>
            <pc:sldMk cId="1875973025" sldId="304"/>
            <ac:picMk id="10" creationId="{63492AE8-C713-49CF-B272-86D8192A34F1}"/>
          </ac:picMkLst>
        </pc:picChg>
        <pc:picChg chg="del">
          <ac:chgData name="Merry, Meg" userId="52abaa17-2ab0-4519-8e41-45b524f6a3b3" providerId="ADAL" clId="{841AEA64-8528-4BB6-BAC4-D996FCD2846E}" dt="2022-10-06T23:34:35.729" v="31" actId="478"/>
          <ac:picMkLst>
            <pc:docMk/>
            <pc:sldMk cId="1875973025" sldId="304"/>
            <ac:picMk id="11" creationId="{9B9119BE-7E78-4D8B-803B-C9EF517160C2}"/>
          </ac:picMkLst>
        </pc:picChg>
        <pc:picChg chg="add mod">
          <ac:chgData name="Merry, Meg" userId="52abaa17-2ab0-4519-8e41-45b524f6a3b3" providerId="ADAL" clId="{841AEA64-8528-4BB6-BAC4-D996FCD2846E}" dt="2022-10-11T15:52:17.717" v="124" actId="14826"/>
          <ac:picMkLst>
            <pc:docMk/>
            <pc:sldMk cId="1875973025" sldId="304"/>
            <ac:picMk id="12" creationId="{32A8F7AC-3F7B-4F30-849A-08F720C23D4E}"/>
          </ac:picMkLst>
        </pc:picChg>
        <pc:picChg chg="add del mod">
          <ac:chgData name="Merry, Meg" userId="52abaa17-2ab0-4519-8e41-45b524f6a3b3" providerId="ADAL" clId="{841AEA64-8528-4BB6-BAC4-D996FCD2846E}" dt="2022-10-06T23:39:29.873" v="63" actId="478"/>
          <ac:picMkLst>
            <pc:docMk/>
            <pc:sldMk cId="1875973025" sldId="304"/>
            <ac:picMk id="13" creationId="{1C92F35A-F060-481E-919C-ECCEEE0CBB24}"/>
          </ac:picMkLst>
        </pc:picChg>
        <pc:picChg chg="add del mod">
          <ac:chgData name="Merry, Meg" userId="52abaa17-2ab0-4519-8e41-45b524f6a3b3" providerId="ADAL" clId="{841AEA64-8528-4BB6-BAC4-D996FCD2846E}" dt="2022-10-11T15:51:58.243" v="123" actId="478"/>
          <ac:picMkLst>
            <pc:docMk/>
            <pc:sldMk cId="1875973025" sldId="304"/>
            <ac:picMk id="14" creationId="{0DBF763A-E578-43B9-8E63-BDF3ED724BDD}"/>
          </ac:picMkLst>
        </pc:picChg>
      </pc:sldChg>
    </pc:docChg>
  </pc:docChgLst>
  <pc:docChgLst>
    <pc:chgData name="Sheth, Rohan" userId="0b6da9f0-4e13-4f6a-80ee-55c9a7700dcb" providerId="ADAL" clId="{CF7E72BE-638D-4878-B25D-F3DCC99EDF41}"/>
    <pc:docChg chg="undo custSel delSld modSld">
      <pc:chgData name="Sheth, Rohan" userId="0b6da9f0-4e13-4f6a-80ee-55c9a7700dcb" providerId="ADAL" clId="{CF7E72BE-638D-4878-B25D-F3DCC99EDF41}" dt="2022-12-07T21:02:01.279" v="262"/>
      <pc:docMkLst>
        <pc:docMk/>
      </pc:docMkLst>
      <pc:sldChg chg="modSp modNotesTx">
        <pc:chgData name="Sheth, Rohan" userId="0b6da9f0-4e13-4f6a-80ee-55c9a7700dcb" providerId="ADAL" clId="{CF7E72BE-638D-4878-B25D-F3DCC99EDF41}" dt="2022-11-07T19:46:02.454" v="256" actId="20577"/>
        <pc:sldMkLst>
          <pc:docMk/>
          <pc:sldMk cId="1711352330" sldId="256"/>
        </pc:sldMkLst>
        <pc:spChg chg="mod">
          <ac:chgData name="Sheth, Rohan" userId="0b6da9f0-4e13-4f6a-80ee-55c9a7700dcb" providerId="ADAL" clId="{CF7E72BE-638D-4878-B25D-F3DCC99EDF41}" dt="2022-10-18T20:43:46.768" v="0"/>
          <ac:spMkLst>
            <pc:docMk/>
            <pc:sldMk cId="1711352330" sldId="256"/>
            <ac:spMk id="3" creationId="{931932A1-7454-4B78-B394-3713697727FA}"/>
          </ac:spMkLst>
        </pc:spChg>
      </pc:sldChg>
      <pc:sldChg chg="modNotes modNotesTx">
        <pc:chgData name="Sheth, Rohan" userId="0b6da9f0-4e13-4f6a-80ee-55c9a7700dcb" providerId="ADAL" clId="{CF7E72BE-638D-4878-B25D-F3DCC99EDF41}" dt="2022-10-18T20:43:55.411" v="12" actId="20577"/>
        <pc:sldMkLst>
          <pc:docMk/>
          <pc:sldMk cId="412258708" sldId="270"/>
        </pc:sldMkLst>
      </pc:sldChg>
      <pc:sldChg chg="modSp del modNotes">
        <pc:chgData name="Sheth, Rohan" userId="0b6da9f0-4e13-4f6a-80ee-55c9a7700dcb" providerId="ADAL" clId="{CF7E72BE-638D-4878-B25D-F3DCC99EDF41}" dt="2022-11-07T19:46:14.222" v="260" actId="47"/>
        <pc:sldMkLst>
          <pc:docMk/>
          <pc:sldMk cId="3380238284" sldId="273"/>
        </pc:sldMkLst>
        <pc:spChg chg="mod">
          <ac:chgData name="Sheth, Rohan" userId="0b6da9f0-4e13-4f6a-80ee-55c9a7700dcb" providerId="ADAL" clId="{CF7E72BE-638D-4878-B25D-F3DCC99EDF41}" dt="2022-10-18T20:43:46.768" v="0"/>
          <ac:spMkLst>
            <pc:docMk/>
            <pc:sldMk cId="3380238284" sldId="273"/>
            <ac:spMk id="4" creationId="{A3560EF0-DF41-40A6-889B-45B12E8526AE}"/>
          </ac:spMkLst>
        </pc:spChg>
      </pc:sldChg>
      <pc:sldChg chg="del">
        <pc:chgData name="Sheth, Rohan" userId="0b6da9f0-4e13-4f6a-80ee-55c9a7700dcb" providerId="ADAL" clId="{CF7E72BE-638D-4878-B25D-F3DCC99EDF41}" dt="2022-10-18T20:49:06.217" v="239" actId="47"/>
        <pc:sldMkLst>
          <pc:docMk/>
          <pc:sldMk cId="3015444443" sldId="277"/>
        </pc:sldMkLst>
      </pc:sldChg>
      <pc:sldChg chg="modSp mod modNotes modNotesTx">
        <pc:chgData name="Sheth, Rohan" userId="0b6da9f0-4e13-4f6a-80ee-55c9a7700dcb" providerId="ADAL" clId="{CF7E72BE-638D-4878-B25D-F3DCC99EDF41}" dt="2022-11-07T19:46:07.601" v="259"/>
        <pc:sldMkLst>
          <pc:docMk/>
          <pc:sldMk cId="65851916" sldId="278"/>
        </pc:sldMkLst>
        <pc:spChg chg="mod">
          <ac:chgData name="Sheth, Rohan" userId="0b6da9f0-4e13-4f6a-80ee-55c9a7700dcb" providerId="ADAL" clId="{CF7E72BE-638D-4878-B25D-F3DCC99EDF41}" dt="2022-10-18T20:43:46.768" v="0"/>
          <ac:spMkLst>
            <pc:docMk/>
            <pc:sldMk cId="65851916" sldId="278"/>
            <ac:spMk id="4" creationId="{46BE5F69-E9BC-41C7-BF6B-EB4B224032B2}"/>
          </ac:spMkLst>
        </pc:spChg>
        <pc:spChg chg="mod">
          <ac:chgData name="Sheth, Rohan" userId="0b6da9f0-4e13-4f6a-80ee-55c9a7700dcb" providerId="ADAL" clId="{CF7E72BE-638D-4878-B25D-F3DCC99EDF41}" dt="2022-10-18T20:47:27.603" v="77" actId="20577"/>
          <ac:spMkLst>
            <pc:docMk/>
            <pc:sldMk cId="65851916" sldId="278"/>
            <ac:spMk id="27" creationId="{1CF04D93-3E9C-4C93-BD11-1AB334ECA8EC}"/>
          </ac:spMkLst>
        </pc:spChg>
        <pc:spChg chg="mod">
          <ac:chgData name="Sheth, Rohan" userId="0b6da9f0-4e13-4f6a-80ee-55c9a7700dcb" providerId="ADAL" clId="{CF7E72BE-638D-4878-B25D-F3DCC99EDF41}" dt="2022-10-18T20:47:34.243" v="85" actId="20577"/>
          <ac:spMkLst>
            <pc:docMk/>
            <pc:sldMk cId="65851916" sldId="278"/>
            <ac:spMk id="28" creationId="{4A74CDCB-94E0-4602-A364-BEBAB933C949}"/>
          </ac:spMkLst>
        </pc:spChg>
        <pc:spChg chg="mod">
          <ac:chgData name="Sheth, Rohan" userId="0b6da9f0-4e13-4f6a-80ee-55c9a7700dcb" providerId="ADAL" clId="{CF7E72BE-638D-4878-B25D-F3DCC99EDF41}" dt="2022-10-18T20:47:40.179" v="93" actId="20577"/>
          <ac:spMkLst>
            <pc:docMk/>
            <pc:sldMk cId="65851916" sldId="278"/>
            <ac:spMk id="29" creationId="{C1505505-BB78-40E3-B8B6-4C8BE22EB53C}"/>
          </ac:spMkLst>
        </pc:spChg>
        <pc:spChg chg="mod">
          <ac:chgData name="Sheth, Rohan" userId="0b6da9f0-4e13-4f6a-80ee-55c9a7700dcb" providerId="ADAL" clId="{CF7E72BE-638D-4878-B25D-F3DCC99EDF41}" dt="2022-10-18T20:47:18.402" v="66" actId="20577"/>
          <ac:spMkLst>
            <pc:docMk/>
            <pc:sldMk cId="65851916" sldId="278"/>
            <ac:spMk id="34" creationId="{37703234-D993-4C43-91A3-E55AA7BD1D32}"/>
          </ac:spMkLst>
        </pc:spChg>
        <pc:picChg chg="mod">
          <ac:chgData name="Sheth, Rohan" userId="0b6da9f0-4e13-4f6a-80ee-55c9a7700dcb" providerId="ADAL" clId="{CF7E72BE-638D-4878-B25D-F3DCC99EDF41}" dt="2022-10-18T20:44:45.982" v="13" actId="14826"/>
          <ac:picMkLst>
            <pc:docMk/>
            <pc:sldMk cId="65851916" sldId="278"/>
            <ac:picMk id="23" creationId="{AE1DD9CA-8F8E-43F8-AB52-DC6B3C9FD08B}"/>
          </ac:picMkLst>
        </pc:picChg>
        <pc:picChg chg="mod">
          <ac:chgData name="Sheth, Rohan" userId="0b6da9f0-4e13-4f6a-80ee-55c9a7700dcb" providerId="ADAL" clId="{CF7E72BE-638D-4878-B25D-F3DCC99EDF41}" dt="2022-10-18T20:46:18.525" v="19" actId="14826"/>
          <ac:picMkLst>
            <pc:docMk/>
            <pc:sldMk cId="65851916" sldId="278"/>
            <ac:picMk id="25" creationId="{7133D1E7-FA07-44D0-9EB0-EA49F78B8931}"/>
          </ac:picMkLst>
        </pc:picChg>
      </pc:sldChg>
      <pc:sldChg chg="modNotes">
        <pc:chgData name="Sheth, Rohan" userId="0b6da9f0-4e13-4f6a-80ee-55c9a7700dcb" providerId="ADAL" clId="{CF7E72BE-638D-4878-B25D-F3DCC99EDF41}" dt="2022-10-18T20:43:46.768" v="0"/>
        <pc:sldMkLst>
          <pc:docMk/>
          <pc:sldMk cId="3393598430" sldId="286"/>
        </pc:sldMkLst>
      </pc:sldChg>
      <pc:sldChg chg="del">
        <pc:chgData name="Sheth, Rohan" userId="0b6da9f0-4e13-4f6a-80ee-55c9a7700dcb" providerId="ADAL" clId="{CF7E72BE-638D-4878-B25D-F3DCC99EDF41}" dt="2022-10-18T20:49:06.370" v="240" actId="47"/>
        <pc:sldMkLst>
          <pc:docMk/>
          <pc:sldMk cId="848908219" sldId="295"/>
        </pc:sldMkLst>
      </pc:sldChg>
      <pc:sldChg chg="del">
        <pc:chgData name="Sheth, Rohan" userId="0b6da9f0-4e13-4f6a-80ee-55c9a7700dcb" providerId="ADAL" clId="{CF7E72BE-638D-4878-B25D-F3DCC99EDF41}" dt="2022-10-18T20:49:06.510" v="241" actId="47"/>
        <pc:sldMkLst>
          <pc:docMk/>
          <pc:sldMk cId="2857163895" sldId="296"/>
        </pc:sldMkLst>
      </pc:sldChg>
      <pc:sldChg chg="del">
        <pc:chgData name="Sheth, Rohan" userId="0b6da9f0-4e13-4f6a-80ee-55c9a7700dcb" providerId="ADAL" clId="{CF7E72BE-638D-4878-B25D-F3DCC99EDF41}" dt="2022-10-18T20:49:06.797" v="243" actId="47"/>
        <pc:sldMkLst>
          <pc:docMk/>
          <pc:sldMk cId="2730844521" sldId="297"/>
        </pc:sldMkLst>
      </pc:sldChg>
      <pc:sldChg chg="del">
        <pc:chgData name="Sheth, Rohan" userId="0b6da9f0-4e13-4f6a-80ee-55c9a7700dcb" providerId="ADAL" clId="{CF7E72BE-638D-4878-B25D-F3DCC99EDF41}" dt="2022-10-18T20:49:06.662" v="242" actId="47"/>
        <pc:sldMkLst>
          <pc:docMk/>
          <pc:sldMk cId="1909763988" sldId="298"/>
        </pc:sldMkLst>
      </pc:sldChg>
      <pc:sldChg chg="del">
        <pc:chgData name="Sheth, Rohan" userId="0b6da9f0-4e13-4f6a-80ee-55c9a7700dcb" providerId="ADAL" clId="{CF7E72BE-638D-4878-B25D-F3DCC99EDF41}" dt="2022-10-18T20:49:07.152" v="244" actId="47"/>
        <pc:sldMkLst>
          <pc:docMk/>
          <pc:sldMk cId="3656542971" sldId="299"/>
        </pc:sldMkLst>
      </pc:sldChg>
      <pc:sldChg chg="modSp">
        <pc:chgData name="Sheth, Rohan" userId="0b6da9f0-4e13-4f6a-80ee-55c9a7700dcb" providerId="ADAL" clId="{CF7E72BE-638D-4878-B25D-F3DCC99EDF41}" dt="2022-10-18T20:49:32.862" v="247" actId="14826"/>
        <pc:sldMkLst>
          <pc:docMk/>
          <pc:sldMk cId="1174635175" sldId="300"/>
        </pc:sldMkLst>
        <pc:picChg chg="mod">
          <ac:chgData name="Sheth, Rohan" userId="0b6da9f0-4e13-4f6a-80ee-55c9a7700dcb" providerId="ADAL" clId="{CF7E72BE-638D-4878-B25D-F3DCC99EDF41}" dt="2022-10-18T20:49:32.862" v="247" actId="14826"/>
          <ac:picMkLst>
            <pc:docMk/>
            <pc:sldMk cId="1174635175" sldId="300"/>
            <ac:picMk id="24" creationId="{A72CE4A4-CFF4-4A8A-9A57-E27365E5BBF2}"/>
          </ac:picMkLst>
        </pc:picChg>
      </pc:sldChg>
      <pc:sldChg chg="modSp">
        <pc:chgData name="Sheth, Rohan" userId="0b6da9f0-4e13-4f6a-80ee-55c9a7700dcb" providerId="ADAL" clId="{CF7E72BE-638D-4878-B25D-F3DCC99EDF41}" dt="2022-10-18T20:43:46.768" v="0"/>
        <pc:sldMkLst>
          <pc:docMk/>
          <pc:sldMk cId="1002511331" sldId="302"/>
        </pc:sldMkLst>
        <pc:spChg chg="mod">
          <ac:chgData name="Sheth, Rohan" userId="0b6da9f0-4e13-4f6a-80ee-55c9a7700dcb" providerId="ADAL" clId="{CF7E72BE-638D-4878-B25D-F3DCC99EDF41}" dt="2022-10-18T20:43:46.768" v="0"/>
          <ac:spMkLst>
            <pc:docMk/>
            <pc:sldMk cId="1002511331" sldId="302"/>
            <ac:spMk id="4" creationId="{46BE5F69-E9BC-41C7-BF6B-EB4B224032B2}"/>
          </ac:spMkLst>
        </pc:spChg>
      </pc:sldChg>
      <pc:sldChg chg="addSp delSp modSp mod">
        <pc:chgData name="Sheth, Rohan" userId="0b6da9f0-4e13-4f6a-80ee-55c9a7700dcb" providerId="ADAL" clId="{CF7E72BE-638D-4878-B25D-F3DCC99EDF41}" dt="2022-12-07T21:02:01.279" v="262"/>
        <pc:sldMkLst>
          <pc:docMk/>
          <pc:sldMk cId="1671889114" sldId="306"/>
        </pc:sldMkLst>
        <pc:picChg chg="del">
          <ac:chgData name="Sheth, Rohan" userId="0b6da9f0-4e13-4f6a-80ee-55c9a7700dcb" providerId="ADAL" clId="{CF7E72BE-638D-4878-B25D-F3DCC99EDF41}" dt="2022-12-07T21:02:00.947" v="261" actId="478"/>
          <ac:picMkLst>
            <pc:docMk/>
            <pc:sldMk cId="1671889114" sldId="306"/>
            <ac:picMk id="3" creationId="{D82025A8-C9E6-4796-9C09-8C2D1EE75679}"/>
          </ac:picMkLst>
        </pc:picChg>
        <pc:picChg chg="add mod">
          <ac:chgData name="Sheth, Rohan" userId="0b6da9f0-4e13-4f6a-80ee-55c9a7700dcb" providerId="ADAL" clId="{CF7E72BE-638D-4878-B25D-F3DCC99EDF41}" dt="2022-12-07T21:02:01.279" v="262"/>
          <ac:picMkLst>
            <pc:docMk/>
            <pc:sldMk cId="1671889114" sldId="306"/>
            <ac:picMk id="11" creationId="{215BDF96-3783-4244-976C-5C7427C821FA}"/>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840" cy="466434"/>
          </a:xfrm>
          <a:prstGeom prst="rect">
            <a:avLst/>
          </a:prstGeom>
        </p:spPr>
        <p:txBody>
          <a:bodyPr vert="horz" lIns="93177" tIns="46589" rIns="93177" bIns="46589" rtlCol="0"/>
          <a:lstStyle>
            <a:lvl1pPr algn="l">
              <a:defRPr sz="1200"/>
            </a:lvl1pPr>
          </a:lstStyle>
          <a:p>
            <a:endParaRPr lang="en-US"/>
          </a:p>
        </p:txBody>
      </p:sp>
      <p:sp>
        <p:nvSpPr>
          <p:cNvPr id="3" name="Date Placeholder 2"/>
          <p:cNvSpPr>
            <a:spLocks noGrp="1"/>
          </p:cNvSpPr>
          <p:nvPr>
            <p:ph type="dt" idx="1"/>
          </p:nvPr>
        </p:nvSpPr>
        <p:spPr>
          <a:xfrm>
            <a:off x="3970938" y="0"/>
            <a:ext cx="3037840" cy="466434"/>
          </a:xfrm>
          <a:prstGeom prst="rect">
            <a:avLst/>
          </a:prstGeom>
        </p:spPr>
        <p:txBody>
          <a:bodyPr vert="horz" lIns="93177" tIns="46589" rIns="93177" bIns="46589" rtlCol="0"/>
          <a:lstStyle>
            <a:lvl1pPr algn="r">
              <a:defRPr sz="1200"/>
            </a:lvl1pPr>
          </a:lstStyle>
          <a:p>
            <a:fld id="{DD6F755B-CB49-4B6A-8644-73AD41760A3F}" type="datetimeFigureOut">
              <a:rPr lang="en-US" smtClean="0"/>
              <a:t>12/7/2022</a:t>
            </a:fld>
            <a:endParaRPr lang="en-US"/>
          </a:p>
        </p:txBody>
      </p:sp>
      <p:sp>
        <p:nvSpPr>
          <p:cNvPr id="4" name="Slide Image Placeholder 3"/>
          <p:cNvSpPr>
            <a:spLocks noGrp="1" noRot="1" noChangeAspect="1"/>
          </p:cNvSpPr>
          <p:nvPr>
            <p:ph type="sldImg" idx="2"/>
          </p:nvPr>
        </p:nvSpPr>
        <p:spPr>
          <a:xfrm>
            <a:off x="717550" y="1162050"/>
            <a:ext cx="5575300" cy="3136900"/>
          </a:xfrm>
          <a:prstGeom prst="rect">
            <a:avLst/>
          </a:prstGeom>
          <a:noFill/>
          <a:ln w="12700">
            <a:solidFill>
              <a:prstClr val="black"/>
            </a:solidFill>
          </a:ln>
        </p:spPr>
        <p:txBody>
          <a:bodyPr vert="horz" lIns="93177" tIns="46589" rIns="93177" bIns="46589" rtlCol="0" anchor="ctr"/>
          <a:lstStyle/>
          <a:p>
            <a:endParaRPr lang="en-US"/>
          </a:p>
        </p:txBody>
      </p:sp>
      <p:sp>
        <p:nvSpPr>
          <p:cNvPr id="5" name="Notes Placeholder 4"/>
          <p:cNvSpPr>
            <a:spLocks noGrp="1"/>
          </p:cNvSpPr>
          <p:nvPr>
            <p:ph type="body" sz="quarter" idx="3"/>
          </p:nvPr>
        </p:nvSpPr>
        <p:spPr>
          <a:xfrm>
            <a:off x="701040" y="4473892"/>
            <a:ext cx="5608320" cy="3660458"/>
          </a:xfrm>
          <a:prstGeom prst="rect">
            <a:avLst/>
          </a:prstGeom>
        </p:spPr>
        <p:txBody>
          <a:bodyPr vert="horz" lIns="93177" tIns="46589" rIns="93177" bIns="46589"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829967"/>
            <a:ext cx="3037840" cy="466433"/>
          </a:xfrm>
          <a:prstGeom prst="rect">
            <a:avLst/>
          </a:prstGeom>
        </p:spPr>
        <p:txBody>
          <a:bodyPr vert="horz" lIns="93177" tIns="46589" rIns="93177" bIns="46589" rtlCol="0" anchor="b"/>
          <a:lstStyle>
            <a:lvl1pPr algn="l">
              <a:defRPr sz="1200"/>
            </a:lvl1pPr>
          </a:lstStyle>
          <a:p>
            <a:endParaRPr lang="en-US"/>
          </a:p>
        </p:txBody>
      </p:sp>
      <p:sp>
        <p:nvSpPr>
          <p:cNvPr id="7" name="Slide Number Placeholder 6"/>
          <p:cNvSpPr>
            <a:spLocks noGrp="1"/>
          </p:cNvSpPr>
          <p:nvPr>
            <p:ph type="sldNum" sz="quarter" idx="5"/>
          </p:nvPr>
        </p:nvSpPr>
        <p:spPr>
          <a:xfrm>
            <a:off x="3970938" y="8829967"/>
            <a:ext cx="3037840" cy="466433"/>
          </a:xfrm>
          <a:prstGeom prst="rect">
            <a:avLst/>
          </a:prstGeom>
        </p:spPr>
        <p:txBody>
          <a:bodyPr vert="horz" lIns="93177" tIns="46589" rIns="93177" bIns="46589" rtlCol="0" anchor="b"/>
          <a:lstStyle>
            <a:lvl1pPr algn="r">
              <a:defRPr sz="1200"/>
            </a:lvl1pPr>
          </a:lstStyle>
          <a:p>
            <a:fld id="{2A6956F3-3C78-4106-836F-16ABCDE1EF7B}" type="slidenum">
              <a:rPr lang="en-US" smtClean="0"/>
              <a:t>‹#›</a:t>
            </a:fld>
            <a:endParaRPr lang="en-US"/>
          </a:p>
        </p:txBody>
      </p:sp>
    </p:spTree>
    <p:extLst>
      <p:ext uri="{BB962C8B-B14F-4D97-AF65-F5344CB8AC3E}">
        <p14:creationId xmlns:p14="http://schemas.microsoft.com/office/powerpoint/2010/main" val="131375241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The Florida Department of Transportation (FDOT) Aviation Office partnered with Kimley-Horn and EBP to develop the 2022 Florida Aviation Economic Impact Study. The Study used calendar year 2021 data to quantify the economic impact associated with over 125 public-use airports, 11 military installations, off-airport air cargo services, and aviation-reliant industries in the state of Florida. This presentation provides an overview of the Study, including what it is, how impacts are calculated, as well as the methodology and terms used. This presentation concludes with the study findings shown at the airport, FDOT District, and statewide levels. This presentation explicitly delineates which impacts are airport-specific and which are aggregated to the District and statewide levels only. Individual airport impacts are only a portion of the total statewide impact of aviation on the state’s economy. </a:t>
            </a:r>
          </a:p>
        </p:txBody>
      </p:sp>
      <p:sp>
        <p:nvSpPr>
          <p:cNvPr id="4" name="Slide Number Placeholder 3"/>
          <p:cNvSpPr>
            <a:spLocks noGrp="1"/>
          </p:cNvSpPr>
          <p:nvPr>
            <p:ph type="sldNum" sz="quarter" idx="5"/>
          </p:nvPr>
        </p:nvSpPr>
        <p:spPr/>
        <p:txBody>
          <a:bodyPr/>
          <a:lstStyle/>
          <a:p>
            <a:fld id="{2A6956F3-3C78-4106-836F-16ABCDE1EF7B}" type="slidenum">
              <a:rPr lang="en-US" smtClean="0"/>
              <a:t>1</a:t>
            </a:fld>
            <a:endParaRPr lang="en-US"/>
          </a:p>
        </p:txBody>
      </p:sp>
    </p:spTree>
    <p:extLst>
      <p:ext uri="{BB962C8B-B14F-4D97-AF65-F5344CB8AC3E}">
        <p14:creationId xmlns:p14="http://schemas.microsoft.com/office/powerpoint/2010/main" val="138908116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An aviation economic impact study quantifies the impact that aviation has on the local, regional, and state economies. The Florida Aviation Economic Impact Study calculated the economic impact of five main components: on-airport impacts, visitor spending impacts, off-airport air cargo impacts, military impacts, and industry reliance impacts. Together, the results of the Study provide a comprehensive assessment on the role and benefits of Florida’s aviation system, both in terms of numbers and telling the stories of the wide diversity of contributions that airports and other aviation services make to Florida.</a:t>
            </a:r>
          </a:p>
          <a:p>
            <a:endParaRPr lang="en-US"/>
          </a:p>
        </p:txBody>
      </p:sp>
      <p:sp>
        <p:nvSpPr>
          <p:cNvPr id="4" name="Slide Number Placeholder 3"/>
          <p:cNvSpPr>
            <a:spLocks noGrp="1"/>
          </p:cNvSpPr>
          <p:nvPr>
            <p:ph type="sldNum" sz="quarter" idx="5"/>
          </p:nvPr>
        </p:nvSpPr>
        <p:spPr/>
        <p:txBody>
          <a:bodyPr/>
          <a:lstStyle/>
          <a:p>
            <a:fld id="{2A6956F3-3C78-4106-836F-16ABCDE1EF7B}" type="slidenum">
              <a:rPr lang="en-US" smtClean="0"/>
              <a:t>2</a:t>
            </a:fld>
            <a:endParaRPr lang="en-US"/>
          </a:p>
        </p:txBody>
      </p:sp>
    </p:spTree>
    <p:extLst>
      <p:ext uri="{BB962C8B-B14F-4D97-AF65-F5344CB8AC3E}">
        <p14:creationId xmlns:p14="http://schemas.microsoft.com/office/powerpoint/2010/main" val="214779893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2941" marR="482063" defTabSz="931774">
              <a:lnSpc>
                <a:spcPts val="3077"/>
              </a:lnSpc>
              <a:spcBef>
                <a:spcPts val="489"/>
              </a:spcBef>
              <a:tabLst>
                <a:tab pos="245885" algn="l"/>
              </a:tabLst>
              <a:defRPr/>
            </a:pPr>
            <a:r>
              <a:rPr lang="en-US" sz="2400" spc="-10" dirty="0">
                <a:solidFill>
                  <a:srgbClr val="4F5657"/>
                </a:solidFill>
                <a:latin typeface="Trebuchet MS"/>
                <a:cs typeface="Trebuchet MS"/>
              </a:rPr>
              <a:t>The Florida</a:t>
            </a:r>
            <a:r>
              <a:rPr lang="en-US" sz="2400" dirty="0"/>
              <a:t> Aviation Economic Impact Study included over 125 </a:t>
            </a:r>
            <a:r>
              <a:rPr lang="en-US" sz="2400" spc="-10" dirty="0">
                <a:solidFill>
                  <a:srgbClr val="4F5657"/>
                </a:solidFill>
                <a:latin typeface="Trebuchet MS"/>
                <a:cs typeface="Trebuchet MS"/>
              </a:rPr>
              <a:t>public-use airports across the state. </a:t>
            </a:r>
          </a:p>
          <a:p>
            <a:pPr marL="12941" marR="482063" defTabSz="931774">
              <a:lnSpc>
                <a:spcPts val="3077"/>
              </a:lnSpc>
              <a:spcBef>
                <a:spcPts val="489"/>
              </a:spcBef>
              <a:tabLst>
                <a:tab pos="245885" algn="l"/>
              </a:tabLst>
              <a:defRPr/>
            </a:pPr>
            <a:endParaRPr lang="en-US" sz="2400" spc="-10" dirty="0">
              <a:solidFill>
                <a:srgbClr val="4F5657"/>
              </a:solidFill>
              <a:latin typeface="Trebuchet MS"/>
              <a:cs typeface="Trebuchet MS"/>
            </a:endParaRPr>
          </a:p>
          <a:p>
            <a:pPr marL="12941" marR="482063" defTabSz="931774">
              <a:lnSpc>
                <a:spcPts val="3077"/>
              </a:lnSpc>
              <a:spcBef>
                <a:spcPts val="489"/>
              </a:spcBef>
              <a:tabLst>
                <a:tab pos="245885" algn="l"/>
              </a:tabLst>
              <a:defRPr/>
            </a:pPr>
            <a:r>
              <a:rPr lang="en-US" sz="2400" spc="-10" dirty="0">
                <a:solidFill>
                  <a:srgbClr val="4F5657"/>
                </a:solidFill>
                <a:latin typeface="Trebuchet MS"/>
                <a:cs typeface="Trebuchet MS"/>
              </a:rPr>
              <a:t>The economic impacts of the 11 military installations included as part of this study are separate and in addition to those from the public-use airports.</a:t>
            </a:r>
          </a:p>
          <a:p>
            <a:pPr marL="12941" marR="482063" defTabSz="931774">
              <a:lnSpc>
                <a:spcPts val="3077"/>
              </a:lnSpc>
              <a:spcBef>
                <a:spcPts val="489"/>
              </a:spcBef>
              <a:tabLst>
                <a:tab pos="245885" algn="l"/>
              </a:tabLst>
              <a:defRPr/>
            </a:pPr>
            <a:endParaRPr lang="en-US" sz="2400" spc="-10" dirty="0">
              <a:solidFill>
                <a:srgbClr val="4F5657"/>
              </a:solidFill>
              <a:latin typeface="Trebuchet MS"/>
              <a:cs typeface="Trebuchet MS"/>
            </a:endParaRPr>
          </a:p>
          <a:p>
            <a:pPr marL="12941" marR="482063" defTabSz="931774">
              <a:lnSpc>
                <a:spcPts val="3077"/>
              </a:lnSpc>
              <a:spcBef>
                <a:spcPts val="489"/>
              </a:spcBef>
              <a:tabLst>
                <a:tab pos="245885" algn="l"/>
              </a:tabLst>
              <a:defRPr/>
            </a:pPr>
            <a:r>
              <a:rPr lang="en-US" sz="2400" spc="-10" dirty="0">
                <a:solidFill>
                  <a:srgbClr val="4F5657"/>
                </a:solidFill>
                <a:latin typeface="Trebuchet MS"/>
                <a:cs typeface="Trebuchet MS"/>
              </a:rPr>
              <a:t>Data were collected from each of the airports as part of the study. On-airport data were collected in 2022, for calendar year 2021. Visitor spending data were collected in 2022.</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2747358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The following slides provide an overview of the methodology, components, and terms used to describe airport-specific economic impacts.</a:t>
            </a:r>
          </a:p>
        </p:txBody>
      </p:sp>
      <p:sp>
        <p:nvSpPr>
          <p:cNvPr id="4" name="Slide Number Placeholder 3"/>
          <p:cNvSpPr>
            <a:spLocks noGrp="1"/>
          </p:cNvSpPr>
          <p:nvPr>
            <p:ph type="sldNum" sz="quarter" idx="5"/>
          </p:nvPr>
        </p:nvSpPr>
        <p:spPr/>
        <p:txBody>
          <a:bodyPr/>
          <a:lstStyle/>
          <a:p>
            <a:fld id="{2A6956F3-3C78-4106-836F-16ABCDE1EF7B}" type="slidenum">
              <a:rPr lang="en-US" smtClean="0"/>
              <a:t>4</a:t>
            </a:fld>
            <a:endParaRPr lang="en-US"/>
          </a:p>
        </p:txBody>
      </p:sp>
    </p:spTree>
    <p:extLst>
      <p:ext uri="{BB962C8B-B14F-4D97-AF65-F5344CB8AC3E}">
        <p14:creationId xmlns:p14="http://schemas.microsoft.com/office/powerpoint/2010/main" val="336379034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Economic impacts are expressed in terms of jobs, payroll, value added, and economic impact (output). </a:t>
            </a:r>
            <a:r>
              <a:rPr lang="en-US" u="sng" dirty="0"/>
              <a:t>These metrics are not additive.</a:t>
            </a:r>
            <a:r>
              <a:rPr lang="en-US" u="none" dirty="0"/>
              <a:t> As mentioned previously, there are five components to economic impact (on-airport impacts, visitor spending impacts, off-airport air cargo impacts, military impacts, and industry reliance impacts). Each of the five components have an associated number of jobs, payroll, value added, and output. </a:t>
            </a:r>
            <a:endParaRPr lang="en-US" u="sng" dirty="0"/>
          </a:p>
        </p:txBody>
      </p:sp>
      <p:sp>
        <p:nvSpPr>
          <p:cNvPr id="4" name="Slide Number Placeholder 3"/>
          <p:cNvSpPr>
            <a:spLocks noGrp="1"/>
          </p:cNvSpPr>
          <p:nvPr>
            <p:ph type="sldNum" sz="quarter" idx="5"/>
          </p:nvPr>
        </p:nvSpPr>
        <p:spPr/>
        <p:txBody>
          <a:bodyPr/>
          <a:lstStyle/>
          <a:p>
            <a:fld id="{2A6956F3-3C78-4106-836F-16ABCDE1EF7B}" type="slidenum">
              <a:rPr lang="en-US" smtClean="0"/>
              <a:t>5</a:t>
            </a:fld>
            <a:endParaRPr lang="en-US"/>
          </a:p>
        </p:txBody>
      </p:sp>
    </p:spTree>
    <p:extLst>
      <p:ext uri="{BB962C8B-B14F-4D97-AF65-F5344CB8AC3E}">
        <p14:creationId xmlns:p14="http://schemas.microsoft.com/office/powerpoint/2010/main" val="361808586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rPr>
              <a:t>There are three main terms that are used to describe economic impacts. This graphic presents the three terms used in the Study with their meaning and the economic industry term for reference. Direct impacts are the initial impacts created as a result of the airport’s operation, both in terms of onsite jobs and those created by spending from visitors who arrived at the airport. Direct impacts create both supplier sales and income re-spending and are calculated to reflect the impacts throughout the region and state. Many times, supplier sales and income re-spending are referred to as multiplier impacts as they can only be determined using a model such as IMPLAN. When the total economic impacts are presented, they represent the summation of the direct, supplier sales, and income re-spending effects. </a:t>
            </a: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8522950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The five main components of economic impact can be divided into two groups: those that are specific to each airport like on-airport and visitor spending impacts, and those that are calculated only at the District and statewide levels like off-airport air cargo, military, and industry reliance impacts. </a:t>
            </a:r>
          </a:p>
          <a:p>
            <a:endParaRPr lang="en-US"/>
          </a:p>
          <a:p>
            <a:r>
              <a:rPr lang="en-US"/>
              <a:t>This presentation is intentionally organized to highlight impacts at the airport level first, then at the larger District and statewide levels.  </a:t>
            </a:r>
          </a:p>
          <a:p>
            <a:endParaRPr lang="en-US"/>
          </a:p>
          <a:p>
            <a:r>
              <a:rPr lang="en-US"/>
              <a:t>As a reminder, all impacts are expressed in terms of jobs, payroll, value added, and economic impact (output), regardless of whether they are airport-specific or only aggregated to the statewide and District levels</a:t>
            </a:r>
          </a:p>
        </p:txBody>
      </p:sp>
      <p:sp>
        <p:nvSpPr>
          <p:cNvPr id="4" name="Slide Number Placeholder 3"/>
          <p:cNvSpPr>
            <a:spLocks noGrp="1"/>
          </p:cNvSpPr>
          <p:nvPr>
            <p:ph type="sldNum" sz="quarter" idx="5"/>
          </p:nvPr>
        </p:nvSpPr>
        <p:spPr/>
        <p:txBody>
          <a:bodyPr/>
          <a:lstStyle/>
          <a:p>
            <a:fld id="{2A6956F3-3C78-4106-836F-16ABCDE1EF7B}" type="slidenum">
              <a:rPr lang="en-US" smtClean="0"/>
              <a:t>7</a:t>
            </a:fld>
            <a:endParaRPr lang="en-US"/>
          </a:p>
        </p:txBody>
      </p:sp>
    </p:spTree>
    <p:extLst>
      <p:ext uri="{BB962C8B-B14F-4D97-AF65-F5344CB8AC3E}">
        <p14:creationId xmlns:p14="http://schemas.microsoft.com/office/powerpoint/2010/main" val="273333041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On-airport and visitor spending impacts for Inverness Airport were calculated by obtaining data related to airport administration, on-airport businesses, airport construction, and visitor spending patterns from both commercial and GA users. </a:t>
            </a:r>
          </a:p>
          <a:p>
            <a:pPr defTabSz="931774">
              <a:defRPr/>
            </a:pPr>
            <a:endParaRPr lang="en-US" dirty="0"/>
          </a:p>
          <a:p>
            <a:pPr defTabSz="931774">
              <a:defRPr/>
            </a:pPr>
            <a:r>
              <a:rPr lang="en-US" dirty="0">
                <a:highlight>
                  <a:srgbClr val="FFFF00"/>
                </a:highlight>
              </a:rPr>
              <a:t>Data was primarily obtained through a series of surveys requesting data for CY 2021 designed to gather key information for these key activities that generate activity. When necessary, additional secondary data, including the IMPLAN modeling system, were used to fill in any missing information from the surveys for on-airport business activity and visitor spending. IMPLAN is necessary for obtaining the jobs and payroll associated with Construction spending, which is pulled from the Airport Management Survey. IMPLAN is also necessary to determine the number of jobs and payroll based on visitor spending.</a:t>
            </a:r>
          </a:p>
          <a:p>
            <a:pPr defTabSz="931774">
              <a:defRPr/>
            </a:pP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247803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As shown, at the individual airport level, impacts are those associated with on-airport impacts (airport administration, airport tenants, and construction) and visitor spending (general aviation and/or commercial service). The total impacts for these categories is the sum of direct impacts and multiplier impacts (both supplier sales and income re-spending). Direct impacts, multiplier impacts, and total impacts are expressed in terms of jobs, payroll, value added, and economic impact (output). These impact categories are explored further in the following slides.</a:t>
            </a:r>
          </a:p>
        </p:txBody>
      </p:sp>
      <p:sp>
        <p:nvSpPr>
          <p:cNvPr id="4" name="Slide Number Placeholder 3"/>
          <p:cNvSpPr>
            <a:spLocks noGrp="1"/>
          </p:cNvSpPr>
          <p:nvPr>
            <p:ph type="sldNum" sz="quarter" idx="5"/>
          </p:nvPr>
        </p:nvSpPr>
        <p:spPr/>
        <p:txBody>
          <a:bodyPr/>
          <a:lstStyle/>
          <a:p>
            <a:fld id="{2A6956F3-3C78-4106-836F-16ABCDE1EF7B}" type="slidenum">
              <a:rPr lang="en-US" smtClean="0"/>
              <a:t>9</a:t>
            </a:fld>
            <a:endParaRPr lang="en-US"/>
          </a:p>
        </p:txBody>
      </p:sp>
    </p:spTree>
    <p:extLst>
      <p:ext uri="{BB962C8B-B14F-4D97-AF65-F5344CB8AC3E}">
        <p14:creationId xmlns:p14="http://schemas.microsoft.com/office/powerpoint/2010/main" val="76206591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Airport administration impacts are calculated primarily by determining the number and type of jobs supported by the airport, as well as the associated total payroll. These data were provided by the airport to the project team during the in-person site visit. </a:t>
            </a:r>
          </a:p>
          <a:p>
            <a:endParaRPr lang="en-US"/>
          </a:p>
          <a:p>
            <a:r>
              <a:rPr lang="en-US"/>
              <a:t>Data related to the number and type of jobs associated with each on-airport business in 2021 was first identified by airport management staff to the surveyors. The surveyors then followed up with each business by way of an Airport Tenant Survey to confirm the airport’s estimates. </a:t>
            </a:r>
          </a:p>
          <a:p>
            <a:endParaRPr lang="en-US"/>
          </a:p>
          <a:p>
            <a:r>
              <a:rPr lang="en-US"/>
              <a:t>Similarly, construction both by the airport and tenants were provided to the project team during the in-person site visit. The surveyors asked airport administration and tenants for construction dollars from 2018-2021 to obtain an average to smooth years where spending was lower or higher than usual and reflect average spending over time. </a:t>
            </a:r>
          </a:p>
        </p:txBody>
      </p:sp>
      <p:sp>
        <p:nvSpPr>
          <p:cNvPr id="4" name="Slide Number Placeholder 3"/>
          <p:cNvSpPr>
            <a:spLocks noGrp="1"/>
          </p:cNvSpPr>
          <p:nvPr>
            <p:ph type="sldNum" sz="quarter" idx="5"/>
          </p:nvPr>
        </p:nvSpPr>
        <p:spPr/>
        <p:txBody>
          <a:bodyPr/>
          <a:lstStyle/>
          <a:p>
            <a:fld id="{2A6956F3-3C78-4106-836F-16ABCDE1EF7B}" type="slidenum">
              <a:rPr lang="en-US" smtClean="0"/>
              <a:t>10</a:t>
            </a:fld>
            <a:endParaRPr lang="en-US"/>
          </a:p>
        </p:txBody>
      </p:sp>
    </p:spTree>
    <p:extLst>
      <p:ext uri="{BB962C8B-B14F-4D97-AF65-F5344CB8AC3E}">
        <p14:creationId xmlns:p14="http://schemas.microsoft.com/office/powerpoint/2010/main" val="383659737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solidFill>
                  <a:srgbClr val="4F5657"/>
                </a:solidFill>
                <a:latin typeface="Trebuchet MS"/>
                <a:cs typeface="Trebuchet MS"/>
              </a:rPr>
              <a:t>“Visitors” were specifically defined as being from out-of-state and were surveyed prior to their return flight home so they could provide estimates of spending while they were in Florida. Spending </a:t>
            </a:r>
            <a:r>
              <a:rPr lang="en-US" spc="-5">
                <a:solidFill>
                  <a:srgbClr val="4F5657"/>
                </a:solidFill>
                <a:latin typeface="Trebuchet MS"/>
                <a:cs typeface="Trebuchet MS"/>
              </a:rPr>
              <a:t>estimates </a:t>
            </a:r>
            <a:r>
              <a:rPr lang="en-US">
                <a:solidFill>
                  <a:srgbClr val="4F5657"/>
                </a:solidFill>
                <a:latin typeface="Trebuchet MS"/>
                <a:cs typeface="Trebuchet MS"/>
              </a:rPr>
              <a:t>for visitors </a:t>
            </a:r>
            <a:r>
              <a:rPr lang="en-US" spc="-5">
                <a:solidFill>
                  <a:srgbClr val="4F5657"/>
                </a:solidFill>
                <a:latin typeface="Trebuchet MS"/>
                <a:cs typeface="Trebuchet MS"/>
              </a:rPr>
              <a:t>using commercial and</a:t>
            </a:r>
            <a:r>
              <a:rPr lang="en-US">
                <a:solidFill>
                  <a:srgbClr val="4F5657"/>
                </a:solidFill>
                <a:latin typeface="Trebuchet MS"/>
                <a:cs typeface="Trebuchet MS"/>
              </a:rPr>
              <a:t> GA </a:t>
            </a:r>
            <a:r>
              <a:rPr lang="en-US" spc="-5">
                <a:solidFill>
                  <a:srgbClr val="4F5657"/>
                </a:solidFill>
                <a:latin typeface="Trebuchet MS"/>
                <a:cs typeface="Trebuchet MS"/>
              </a:rPr>
              <a:t>airports were developed through information obtained from airport passenger </a:t>
            </a:r>
            <a:r>
              <a:rPr lang="en-US">
                <a:solidFill>
                  <a:srgbClr val="4F5657"/>
                </a:solidFill>
                <a:latin typeface="Trebuchet MS"/>
                <a:cs typeface="Trebuchet MS"/>
              </a:rPr>
              <a:t>surveys as well as</a:t>
            </a:r>
            <a:r>
              <a:rPr lang="en-US" spc="-5">
                <a:solidFill>
                  <a:srgbClr val="4F5657"/>
                </a:solidFill>
                <a:latin typeface="Trebuchet MS"/>
                <a:cs typeface="Trebuchet MS"/>
              </a:rPr>
              <a:t> third-party data providers (such as local or state tourism agencies)</a:t>
            </a:r>
            <a:r>
              <a:rPr lang="en-US">
                <a:solidFill>
                  <a:srgbClr val="4F5657"/>
                </a:solidFill>
                <a:latin typeface="Trebuchet MS"/>
                <a:cs typeface="Trebuchet MS"/>
              </a:rPr>
              <a:t>. Surveys were deployed in-person at commercial service airports and select GA airports. For the remainder of the GA airports, surveys were deployed online.</a:t>
            </a:r>
            <a:r>
              <a:rPr lang="en-US"/>
              <a:t> Individuals from Florida were not surveyed. As a statewide economic impact study, only visitors from out of state who bring dollars into Florida are counted as part of the visitor spending impacts. Intrastate visitors who fly from one Florida region to another Florida region to spend money do not add to the Florida economy. </a:t>
            </a:r>
            <a:endParaRPr lang="en-US" spc="-5">
              <a:solidFill>
                <a:srgbClr val="4F5657"/>
              </a:solidFill>
              <a:latin typeface="Trebuchet MS"/>
              <a:cs typeface="Trebuchet MS"/>
            </a:endParaRPr>
          </a:p>
        </p:txBody>
      </p:sp>
      <p:sp>
        <p:nvSpPr>
          <p:cNvPr id="4" name="Slide Number Placeholder 3"/>
          <p:cNvSpPr>
            <a:spLocks noGrp="1"/>
          </p:cNvSpPr>
          <p:nvPr>
            <p:ph type="sldNum" sz="quarter" idx="5"/>
          </p:nvPr>
        </p:nvSpPr>
        <p:spPr/>
        <p:txBody>
          <a:bodyPr/>
          <a:lstStyle/>
          <a:p>
            <a:fld id="{2A6956F3-3C78-4106-836F-16ABCDE1EF7B}" type="slidenum">
              <a:rPr lang="en-US" smtClean="0"/>
              <a:t>11</a:t>
            </a:fld>
            <a:endParaRPr lang="en-US"/>
          </a:p>
        </p:txBody>
      </p:sp>
    </p:spTree>
    <p:extLst>
      <p:ext uri="{BB962C8B-B14F-4D97-AF65-F5344CB8AC3E}">
        <p14:creationId xmlns:p14="http://schemas.microsoft.com/office/powerpoint/2010/main" val="142990770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The following slides summarizes impacts for Inverness Airport, impacts for District 7, and statewide aviation impacts.</a:t>
            </a:r>
          </a:p>
        </p:txBody>
      </p:sp>
      <p:sp>
        <p:nvSpPr>
          <p:cNvPr id="4" name="Slide Number Placeholder 3"/>
          <p:cNvSpPr>
            <a:spLocks noGrp="1"/>
          </p:cNvSpPr>
          <p:nvPr>
            <p:ph type="sldNum" sz="quarter" idx="5"/>
          </p:nvPr>
        </p:nvSpPr>
        <p:spPr/>
        <p:txBody>
          <a:bodyPr/>
          <a:lstStyle/>
          <a:p>
            <a:fld id="{2A6956F3-3C78-4106-836F-16ABCDE1EF7B}" type="slidenum">
              <a:rPr lang="en-US" smtClean="0"/>
              <a:t>12</a:t>
            </a:fld>
            <a:endParaRPr lang="en-US"/>
          </a:p>
        </p:txBody>
      </p:sp>
    </p:spTree>
    <p:extLst>
      <p:ext uri="{BB962C8B-B14F-4D97-AF65-F5344CB8AC3E}">
        <p14:creationId xmlns:p14="http://schemas.microsoft.com/office/powerpoint/2010/main" val="214759745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Inverness Airport created 543 jobs earning $23.6 million in payroll, contributed $38.7 million in value added, and generated a total economic impact (output) of $68.8 million.</a:t>
            </a:r>
          </a:p>
          <a:p>
            <a:endParaRPr lang="en-US" dirty="0"/>
          </a:p>
          <a:p>
            <a:r>
              <a:rPr lang="en-US" dirty="0"/>
              <a:t>This includes direct impacts of 341 jobs earning $13.2 million in payroll, contributing $20.2 million in value added, and generating a total economic impact (output) of $34.9 million.</a:t>
            </a:r>
          </a:p>
          <a:p>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This also includes multiplier impacts of 202 jobs earning $10.4 million in payroll, contributing $18.6 million in value added, and generating a total economic impact (output) of $33.9 million.</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Total impacts may not equal the sum of direct and multiplier impacts due to rounding.</a:t>
            </a:r>
          </a:p>
          <a:p>
            <a:endParaRPr lang="en-US" dirty="0"/>
          </a:p>
        </p:txBody>
      </p:sp>
      <p:sp>
        <p:nvSpPr>
          <p:cNvPr id="4" name="Slide Number Placeholder 3"/>
          <p:cNvSpPr>
            <a:spLocks noGrp="1"/>
          </p:cNvSpPr>
          <p:nvPr>
            <p:ph type="sldNum" sz="quarter" idx="5"/>
          </p:nvPr>
        </p:nvSpPr>
        <p:spPr/>
        <p:txBody>
          <a:bodyPr/>
          <a:lstStyle/>
          <a:p>
            <a:fld id="{2A6956F3-3C78-4106-836F-16ABCDE1EF7B}" type="slidenum">
              <a:rPr lang="en-US" smtClean="0"/>
              <a:t>13</a:t>
            </a:fld>
            <a:endParaRPr lang="en-US"/>
          </a:p>
        </p:txBody>
      </p:sp>
    </p:spTree>
    <p:extLst>
      <p:ext uri="{BB962C8B-B14F-4D97-AF65-F5344CB8AC3E}">
        <p14:creationId xmlns:p14="http://schemas.microsoft.com/office/powerpoint/2010/main" val="129903433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following slides provide an overview of the methodology, components, and terms used to describe District and statewide economic impacts.</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14</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4592557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As mentioned, there are five main categories used to describe aviation economic impacts at Florida’s airports. The previous section explained on-airport and visitor spending focus while this section focuses on the impacts at the District and Statewide levels such as off-airport air cargo, military, and industry reliance impacts. Off-airport air cargo, military, and industry reliance impacts </a:t>
            </a:r>
            <a:r>
              <a:rPr lang="en-US" i="1"/>
              <a:t>cannot</a:t>
            </a:r>
            <a:r>
              <a:rPr lang="en-US" i="0"/>
              <a:t> be analyzed at the individual airport level, which is why they are only presented at the District and statewide level.</a:t>
            </a:r>
            <a:endParaRPr lang="en-US"/>
          </a:p>
          <a:p>
            <a:pPr defTabSz="931774">
              <a:defRPr/>
            </a:pPr>
            <a:endParaRPr lang="en-US"/>
          </a:p>
          <a:p>
            <a:pPr defTabSz="931774">
              <a:defRPr/>
            </a:pPr>
            <a:r>
              <a:rPr lang="en-US"/>
              <a:t>The off-airport air cargo impacts analysis assesses the reliance of Florida’s off-airport industries on cargo that is transported through Florida’s airports and, specifically, the air cargo that directly interacts with Florida businesses. This analysis does NOT include the impacts of on-airport air cargo jobs, which is covered as part of the on-airport impact category. </a:t>
            </a:r>
          </a:p>
          <a:p>
            <a:pPr defTabSz="931774">
              <a:defRPr/>
            </a:pPr>
            <a:endParaRPr lang="en-US"/>
          </a:p>
          <a:p>
            <a:pPr defTabSz="931774">
              <a:defRPr/>
            </a:pPr>
            <a:r>
              <a:rPr lang="en-US"/>
              <a:t>The military impacts analysis assesses the economic impact associated with Florida’s 11 aviation-reliant military installations. This includes all military personnel, payroll, and expenditures associated with these military installations.</a:t>
            </a:r>
          </a:p>
          <a:p>
            <a:pPr defTabSz="931774">
              <a:defRPr/>
            </a:pPr>
            <a:endParaRPr lang="en-US"/>
          </a:p>
          <a:p>
            <a:pPr defTabSz="931774">
              <a:defRPr/>
            </a:pPr>
            <a:r>
              <a:rPr lang="en-US"/>
              <a:t>Finally, the industry reliance impacts analysis assesses the economic impact associated with all off-airport Florida industries that are reliant on aviation to conduct their normal business operations. This analysis </a:t>
            </a:r>
            <a:r>
              <a:rPr lang="en-US" i="1"/>
              <a:t>does not</a:t>
            </a:r>
            <a:r>
              <a:rPr lang="en-US" i="0"/>
              <a:t> include off-airport air cargo, which is its own category.</a:t>
            </a:r>
            <a:endParaRPr lang="en-US"/>
          </a:p>
        </p:txBody>
      </p:sp>
      <p:sp>
        <p:nvSpPr>
          <p:cNvPr id="4" name="Slide Number Placeholder 3"/>
          <p:cNvSpPr>
            <a:spLocks noGrp="1"/>
          </p:cNvSpPr>
          <p:nvPr>
            <p:ph type="sldNum" sz="quarter" idx="5"/>
          </p:nvPr>
        </p:nvSpPr>
        <p:spPr/>
        <p:txBody>
          <a:bodyPr/>
          <a:lstStyle/>
          <a:p>
            <a:fld id="{2A6956F3-3C78-4106-836F-16ABCDE1EF7B}" type="slidenum">
              <a:rPr lang="en-US" smtClean="0"/>
              <a:t>15</a:t>
            </a:fld>
            <a:endParaRPr lang="en-US"/>
          </a:p>
        </p:txBody>
      </p:sp>
    </p:spTree>
    <p:extLst>
      <p:ext uri="{BB962C8B-B14F-4D97-AF65-F5344CB8AC3E}">
        <p14:creationId xmlns:p14="http://schemas.microsoft.com/office/powerpoint/2010/main" val="255025098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As shown, total impacts include the impacts associated with airport impacts (airport administration, airport tenants, construction, GA visitor spending, and commercial service visitor spending), off-airport air cargo impacts, military impacts, and industry reliance impacts. Total impacts for on-airport impacts and off-airport air cargo impacts include the sum of direct impacts and multiplier impacts (both supplier sales and income re-spending). Direct impacts, multiplier impacts, and total impacts are expressed in terms of jobs, payroll, value added, and economic impact (output). These impact categories will be explored further in the following slides</a:t>
            </a:r>
          </a:p>
        </p:txBody>
      </p:sp>
      <p:sp>
        <p:nvSpPr>
          <p:cNvPr id="4" name="Slide Number Placeholder 3"/>
          <p:cNvSpPr>
            <a:spLocks noGrp="1"/>
          </p:cNvSpPr>
          <p:nvPr>
            <p:ph type="sldNum" sz="quarter" idx="5"/>
          </p:nvPr>
        </p:nvSpPr>
        <p:spPr/>
        <p:txBody>
          <a:bodyPr/>
          <a:lstStyle/>
          <a:p>
            <a:fld id="{2A6956F3-3C78-4106-836F-16ABCDE1EF7B}" type="slidenum">
              <a:rPr lang="en-US" smtClean="0"/>
              <a:t>16</a:t>
            </a:fld>
            <a:endParaRPr lang="en-US"/>
          </a:p>
        </p:txBody>
      </p:sp>
    </p:spTree>
    <p:extLst>
      <p:ext uri="{BB962C8B-B14F-4D97-AF65-F5344CB8AC3E}">
        <p14:creationId xmlns:p14="http://schemas.microsoft.com/office/powerpoint/2010/main" val="161070496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NOTE: Off-Airport Air Cargo Impacts are only presented at the statewide and FDOT District levels. Their impacts are included in the statewide totals and District totals but NOT at the individual airport level. </a:t>
            </a:r>
          </a:p>
          <a:p>
            <a:endParaRPr lang="en-US" dirty="0"/>
          </a:p>
          <a:p>
            <a:r>
              <a:rPr lang="en-US" dirty="0"/>
              <a:t>Off-airport air cargo impacts result from an </a:t>
            </a:r>
            <a:r>
              <a:rPr lang="en-US" sz="1800" i="0" dirty="0">
                <a:solidFill>
                  <a:srgbClr val="EE483D"/>
                </a:solidFill>
                <a:effectLst/>
                <a:latin typeface="Arial" panose="020B0604020202020204" pitchFamily="34" charset="0"/>
                <a:ea typeface="Arial" panose="020B0604020202020204" pitchFamily="34" charset="0"/>
                <a:cs typeface="Times New Roman" panose="02020603050405020304" pitchFamily="18" charset="0"/>
              </a:rPr>
              <a:t>analysis that assessed the reliance of Florida’s off-airport industries on cargo that is transported through Florida’s airports and, specifically, the air cargo that directly interacts with Florida businesses. </a:t>
            </a:r>
            <a:r>
              <a:rPr lang="en-US" sz="1800" dirty="0">
                <a:effectLst/>
                <a:latin typeface="Arial" panose="020B0604020202020204" pitchFamily="34" charset="0"/>
                <a:ea typeface="Arial" panose="020B0604020202020204" pitchFamily="34" charset="0"/>
                <a:cs typeface="Times New Roman" panose="02020603050405020304" pitchFamily="18" charset="0"/>
              </a:rPr>
              <a:t>This analysis also calculates the wider economic contributions of air cargo to off-airport businesses at both the statewide as well as FDOT District levels. </a:t>
            </a:r>
          </a:p>
          <a:p>
            <a:endParaRPr lang="en-US" dirty="0"/>
          </a:p>
          <a:p>
            <a:r>
              <a:rPr lang="en-US" dirty="0"/>
              <a:t>The analysis used data from several sources regarding air cargo freight and industry sector relationships, including: the U.S. Census Bureau’s Foreign Trade Division (collected by WISERTrade) and the Freight Analysis Framework (FAF). </a:t>
            </a:r>
          </a:p>
          <a:p>
            <a:endParaRPr lang="en-US" dirty="0"/>
          </a:p>
          <a:p>
            <a:r>
              <a:rPr lang="en-US" dirty="0"/>
              <a:t>This analysis estimated that off-airport air cargo account for over 700,000 jobs resulting in almost $45 billion in payroll, and approximately $150 billion in output!</a:t>
            </a:r>
          </a:p>
          <a:p>
            <a:endParaRPr lang="en-US" dirty="0"/>
          </a:p>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17</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7742479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NOTE: Military Impacts are only presented at the statewide and FDOT District levels. Their impacts are included in the statewide totals and District totals but NOT at the individual airport level.</a:t>
            </a:r>
          </a:p>
          <a:p>
            <a:endParaRPr lang="en-US" dirty="0"/>
          </a:p>
          <a:p>
            <a:r>
              <a:rPr lang="en-US" sz="1800" dirty="0">
                <a:effectLst/>
                <a:latin typeface="Arial" panose="020B0604020202020204" pitchFamily="34" charset="0"/>
                <a:ea typeface="Arial" panose="020B0604020202020204" pitchFamily="34" charset="0"/>
                <a:cs typeface="Times New Roman" panose="02020603050405020304" pitchFamily="18" charset="0"/>
              </a:rPr>
              <a:t>Military aviation is critical to the fabric of Florida’s defense and transportation system. </a:t>
            </a:r>
            <a:r>
              <a:rPr lang="en-US" dirty="0"/>
              <a:t>Florida is home to many military installations, including the 11 aviation-reliant military installations included in this analysis. This analysis does NOT include military installations that are located on-airport as t</a:t>
            </a:r>
            <a:r>
              <a:rPr lang="en-US" sz="1800" dirty="0">
                <a:effectLst/>
                <a:latin typeface="Arial" panose="020B0604020202020204" pitchFamily="34" charset="0"/>
                <a:ea typeface="Arial" panose="020B0604020202020204" pitchFamily="34" charset="0"/>
                <a:cs typeface="Times New Roman" panose="02020603050405020304" pitchFamily="18" charset="0"/>
              </a:rPr>
              <a:t>hese installations are included in their respective airports’ on-airport impacts.</a:t>
            </a:r>
          </a:p>
          <a:p>
            <a:endParaRPr lang="en-US" sz="1800" dirty="0">
              <a:effectLst/>
              <a:latin typeface="Arial" panose="020B0604020202020204" pitchFamily="34" charset="0"/>
              <a:cs typeface="Times New Roman" panose="02020603050405020304" pitchFamily="18" charset="0"/>
            </a:endParaRPr>
          </a:p>
          <a:p>
            <a:r>
              <a:rPr lang="en-US" sz="1800" dirty="0">
                <a:effectLst/>
                <a:latin typeface="Arial" panose="020B0604020202020204" pitchFamily="34" charset="0"/>
                <a:cs typeface="Times New Roman" panose="02020603050405020304" pitchFamily="18" charset="0"/>
              </a:rPr>
              <a:t>It’s estimated that the 11 aviation-reliant military facilities in Florida generate approximately 142,000 jobs and almost $10 billion in payroll, and nearly $13 billion in output! Value added was not calculated for military impacts. </a:t>
            </a: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72364145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NOTE: Industry Reliance Impacts are only presented at the statewide and FDOT District levels. Their impacts are included in the statewide totals and District totals but NOT at the individual airport level.</a:t>
            </a:r>
          </a:p>
          <a:p>
            <a:endParaRPr lang="en-US" dirty="0"/>
          </a:p>
          <a:p>
            <a:r>
              <a:rPr lang="en-US" dirty="0"/>
              <a:t>Many businesses are aviation-reliant, whether it is to transport goods and services, or they are located on-airport. Industry reliance impacts assess the dependence of all off-airport industries on aviation services. The industry reliance impact category </a:t>
            </a:r>
            <a:r>
              <a:rPr lang="en-US" i="1" dirty="0"/>
              <a:t>does not</a:t>
            </a:r>
            <a:r>
              <a:rPr lang="en-US" i="0" dirty="0"/>
              <a:t> include off-airport air cargo, which is its own impact category</a:t>
            </a:r>
            <a:endParaRPr lang="en-US" dirty="0"/>
          </a:p>
          <a:p>
            <a:endParaRPr lang="en-US" dirty="0"/>
          </a:p>
          <a:p>
            <a:r>
              <a:rPr lang="en-US" dirty="0"/>
              <a:t>Based on FDOT’s analysis, industry reliance on aviation generates 11,387 jobs, over $650 million in payroll, and almost $2 billion in output!</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7952709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At the statewide level, Florida’s aviation activity supports 2,009,088 jobs earning $109 billion in payroll, contribute $170 billion in value added, and generate a total economic impact (output) of $336 billion. </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83679501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Aviation activity in District 7 created 278,815 jobs earning $16.3 billion in payroll, contributed $24.3 billion in value added, and generated a total economic impact (output) of $48.2 billion.</a:t>
            </a:r>
          </a:p>
        </p:txBody>
      </p:sp>
      <p:sp>
        <p:nvSpPr>
          <p:cNvPr id="4" name="Slide Number Placeholder 3"/>
          <p:cNvSpPr>
            <a:spLocks noGrp="1"/>
          </p:cNvSpPr>
          <p:nvPr>
            <p:ph type="sldNum" sz="quarter" idx="5"/>
          </p:nvPr>
        </p:nvSpPr>
        <p:spPr/>
        <p:txBody>
          <a:bodyPr/>
          <a:lstStyle/>
          <a:p>
            <a:fld id="{2A6956F3-3C78-4106-836F-16ABCDE1EF7B}" type="slidenum">
              <a:rPr lang="en-US" smtClean="0"/>
              <a:t>21</a:t>
            </a:fld>
            <a:endParaRPr lang="en-US"/>
          </a:p>
        </p:txBody>
      </p:sp>
    </p:spTree>
    <p:extLst>
      <p:ext uri="{BB962C8B-B14F-4D97-AF65-F5344CB8AC3E}">
        <p14:creationId xmlns:p14="http://schemas.microsoft.com/office/powerpoint/2010/main" val="416552366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2A6956F3-3C78-4106-836F-16ABCDE1EF7B}" type="slidenum">
              <a:rPr lang="en-US" smtClean="0"/>
              <a:t>22</a:t>
            </a:fld>
            <a:endParaRPr lang="en-US"/>
          </a:p>
        </p:txBody>
      </p:sp>
    </p:spTree>
    <p:extLst>
      <p:ext uri="{BB962C8B-B14F-4D97-AF65-F5344CB8AC3E}">
        <p14:creationId xmlns:p14="http://schemas.microsoft.com/office/powerpoint/2010/main" val="1630766704"/>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109DF9-53EE-42FB-9E02-E4766D3AF7C9}"/>
              </a:ext>
            </a:extLst>
          </p:cNvPr>
          <p:cNvSpPr>
            <a:spLocks noGrp="1"/>
          </p:cNvSpPr>
          <p:nvPr>
            <p:ph type="ctrTitle" hasCustomPrompt="1"/>
          </p:nvPr>
        </p:nvSpPr>
        <p:spPr>
          <a:xfrm>
            <a:off x="971549" y="1714500"/>
            <a:ext cx="6962775" cy="1219200"/>
          </a:xfrm>
        </p:spPr>
        <p:txBody>
          <a:bodyPr anchor="ctr">
            <a:normAutofit/>
          </a:bodyPr>
          <a:lstStyle>
            <a:lvl1pPr algn="ctr">
              <a:defRPr sz="2200" b="0">
                <a:solidFill>
                  <a:schemeClr val="accent3"/>
                </a:solidFill>
              </a:defRPr>
            </a:lvl1pPr>
          </a:lstStyle>
          <a:p>
            <a:r>
              <a:rPr lang="en-US"/>
              <a:t>CLICK TO EDIT MASTER TITLE STYLE</a:t>
            </a:r>
          </a:p>
        </p:txBody>
      </p:sp>
    </p:spTree>
    <p:extLst>
      <p:ext uri="{BB962C8B-B14F-4D97-AF65-F5344CB8AC3E}">
        <p14:creationId xmlns:p14="http://schemas.microsoft.com/office/powerpoint/2010/main" val="366017481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89D92E-ABC5-4007-BF5A-FDD7D46E917B}"/>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F5B53FCB-298D-44AB-8F34-7990E009415C}"/>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D283F2ED-677D-4C3C-8CA1-FD7BFF718373}"/>
              </a:ext>
            </a:extLst>
          </p:cNvPr>
          <p:cNvSpPr>
            <a:spLocks noGrp="1"/>
          </p:cNvSpPr>
          <p:nvPr>
            <p:ph type="sldNum" sz="quarter" idx="12"/>
          </p:nvPr>
        </p:nvSpPr>
        <p:spPr/>
        <p:txBody>
          <a:bodyPr/>
          <a:lstStyle/>
          <a:p>
            <a:fld id="{619E585C-77A0-45B4-AF43-2FFC5DDEA516}" type="slidenum">
              <a:rPr lang="en-US" smtClean="0"/>
              <a:t>‹#›</a:t>
            </a:fld>
            <a:endParaRPr lang="en-US"/>
          </a:p>
        </p:txBody>
      </p:sp>
    </p:spTree>
    <p:extLst>
      <p:ext uri="{BB962C8B-B14F-4D97-AF65-F5344CB8AC3E}">
        <p14:creationId xmlns:p14="http://schemas.microsoft.com/office/powerpoint/2010/main" val="392947074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1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89D92E-ABC5-4007-BF5A-FDD7D46E917B}"/>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F5B53FCB-298D-44AB-8F34-7990E009415C}"/>
              </a:ext>
            </a:extLst>
          </p:cNvPr>
          <p:cNvSpPr>
            <a:spLocks noGrp="1"/>
          </p:cNvSpPr>
          <p:nvPr>
            <p:ph idx="1"/>
          </p:nvPr>
        </p:nvSpPr>
        <p:spPr/>
        <p:txBody>
          <a:bodyPr/>
          <a:lstStyle>
            <a:lvl2pPr>
              <a:defRPr>
                <a:solidFill>
                  <a:schemeClr val="accent1"/>
                </a:solidFill>
              </a:defRPr>
            </a:lvl2pPr>
            <a:lvl3pPr>
              <a:defRPr>
                <a:solidFill>
                  <a:schemeClr val="accent6">
                    <a:lumMod val="75000"/>
                  </a:schemeClr>
                </a:solidFill>
              </a:defRPr>
            </a:lvl3pPr>
            <a:lvl4pPr>
              <a:defRPr>
                <a:solidFill>
                  <a:schemeClr val="accent6">
                    <a:lumMod val="75000"/>
                  </a:schemeClr>
                </a:solidFill>
              </a:defRPr>
            </a:lvl4pPr>
            <a:lvl5pPr>
              <a:defRPr>
                <a:solidFill>
                  <a:schemeClr val="accent6">
                    <a:lumMod val="75000"/>
                  </a:schemeClr>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D283F2ED-677D-4C3C-8CA1-FD7BFF718373}"/>
              </a:ext>
            </a:extLst>
          </p:cNvPr>
          <p:cNvSpPr>
            <a:spLocks noGrp="1"/>
          </p:cNvSpPr>
          <p:nvPr>
            <p:ph type="sldNum" sz="quarter" idx="12"/>
          </p:nvPr>
        </p:nvSpPr>
        <p:spPr/>
        <p:txBody>
          <a:bodyPr/>
          <a:lstStyle/>
          <a:p>
            <a:fld id="{619E585C-77A0-45B4-AF43-2FFC5DDEA516}" type="slidenum">
              <a:rPr lang="en-US" smtClean="0"/>
              <a:t>‹#›</a:t>
            </a:fld>
            <a:endParaRPr lang="en-US"/>
          </a:p>
        </p:txBody>
      </p:sp>
    </p:spTree>
    <p:extLst>
      <p:ext uri="{BB962C8B-B14F-4D97-AF65-F5344CB8AC3E}">
        <p14:creationId xmlns:p14="http://schemas.microsoft.com/office/powerpoint/2010/main" val="187178016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2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89D92E-ABC5-4007-BF5A-FDD7D46E917B}"/>
              </a:ext>
            </a:extLst>
          </p:cNvPr>
          <p:cNvSpPr>
            <a:spLocks noGrp="1"/>
          </p:cNvSpPr>
          <p:nvPr>
            <p:ph type="title"/>
          </p:nvPr>
        </p:nvSpPr>
        <p:spPr>
          <a:xfrm>
            <a:off x="838200" y="762000"/>
            <a:ext cx="10515600" cy="928688"/>
          </a:xfrm>
        </p:spPr>
        <p:txBody>
          <a:bodyPr/>
          <a:lstStyle/>
          <a:p>
            <a:r>
              <a:rPr lang="en-US"/>
              <a:t>Click to edit Master title style</a:t>
            </a:r>
          </a:p>
        </p:txBody>
      </p:sp>
      <p:sp>
        <p:nvSpPr>
          <p:cNvPr id="3" name="Content Placeholder 2">
            <a:extLst>
              <a:ext uri="{FF2B5EF4-FFF2-40B4-BE49-F238E27FC236}">
                <a16:creationId xmlns:a16="http://schemas.microsoft.com/office/drawing/2014/main" id="{F5B53FCB-298D-44AB-8F34-7990E009415C}"/>
              </a:ext>
            </a:extLst>
          </p:cNvPr>
          <p:cNvSpPr>
            <a:spLocks noGrp="1"/>
          </p:cNvSpPr>
          <p:nvPr>
            <p:ph idx="1"/>
          </p:nvPr>
        </p:nvSpPr>
        <p:spPr/>
        <p:txBody>
          <a:bodyPr/>
          <a:lstStyle>
            <a:lvl1pPr>
              <a:defRPr>
                <a:solidFill>
                  <a:schemeClr val="tx2"/>
                </a:solidFill>
              </a:defRPr>
            </a:lvl1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D283F2ED-677D-4C3C-8CA1-FD7BFF718373}"/>
              </a:ext>
            </a:extLst>
          </p:cNvPr>
          <p:cNvSpPr>
            <a:spLocks noGrp="1"/>
          </p:cNvSpPr>
          <p:nvPr>
            <p:ph type="sldNum" sz="quarter" idx="12"/>
          </p:nvPr>
        </p:nvSpPr>
        <p:spPr/>
        <p:txBody>
          <a:bodyPr/>
          <a:lstStyle/>
          <a:p>
            <a:fld id="{619E585C-77A0-45B4-AF43-2FFC5DDEA516}" type="slidenum">
              <a:rPr lang="en-US" smtClean="0"/>
              <a:t>‹#›</a:t>
            </a:fld>
            <a:endParaRPr lang="en-US"/>
          </a:p>
        </p:txBody>
      </p:sp>
    </p:spTree>
    <p:extLst>
      <p:ext uri="{BB962C8B-B14F-4D97-AF65-F5344CB8AC3E}">
        <p14:creationId xmlns:p14="http://schemas.microsoft.com/office/powerpoint/2010/main" val="176302289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secHead" preserve="1">
  <p:cSld name="Section Head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6F16C1-BF24-4D9A-91EA-F62B712578C4}"/>
              </a:ext>
            </a:extLst>
          </p:cNvPr>
          <p:cNvSpPr>
            <a:spLocks noGrp="1"/>
          </p:cNvSpPr>
          <p:nvPr>
            <p:ph type="title"/>
          </p:nvPr>
        </p:nvSpPr>
        <p:spPr>
          <a:xfrm>
            <a:off x="831850" y="1709738"/>
            <a:ext cx="10515600" cy="2852737"/>
          </a:xfrm>
        </p:spPr>
        <p:txBody>
          <a:bodyPr anchor="b">
            <a:normAutofit/>
          </a:bodyPr>
          <a:lstStyle>
            <a:lvl1pPr>
              <a:defRPr sz="5000">
                <a:solidFill>
                  <a:schemeClr val="bg1"/>
                </a:solidFill>
              </a:defRPr>
            </a:lvl1pPr>
          </a:lstStyle>
          <a:p>
            <a:r>
              <a:rPr lang="en-US"/>
              <a:t>Click to edit Master title style</a:t>
            </a:r>
          </a:p>
        </p:txBody>
      </p:sp>
      <p:sp>
        <p:nvSpPr>
          <p:cNvPr id="3" name="Text Placeholder 2">
            <a:extLst>
              <a:ext uri="{FF2B5EF4-FFF2-40B4-BE49-F238E27FC236}">
                <a16:creationId xmlns:a16="http://schemas.microsoft.com/office/drawing/2014/main" id="{2D746D03-F8FD-48D9-B539-495EBAEB565E}"/>
              </a:ext>
            </a:extLst>
          </p:cNvPr>
          <p:cNvSpPr>
            <a:spLocks noGrp="1"/>
          </p:cNvSpPr>
          <p:nvPr>
            <p:ph type="body" idx="1"/>
          </p:nvPr>
        </p:nvSpPr>
        <p:spPr>
          <a:xfrm>
            <a:off x="831850" y="4589463"/>
            <a:ext cx="10515600" cy="1500187"/>
          </a:xfrm>
        </p:spPr>
        <p:txBody>
          <a:bodyPr/>
          <a:lstStyle>
            <a:lvl1pPr marL="0" indent="0">
              <a:buNone/>
              <a:defRPr sz="2400">
                <a:solidFill>
                  <a:schemeClr val="accent6"/>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Tree>
    <p:extLst>
      <p:ext uri="{BB962C8B-B14F-4D97-AF65-F5344CB8AC3E}">
        <p14:creationId xmlns:p14="http://schemas.microsoft.com/office/powerpoint/2010/main" val="309413504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1_Section Head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6F16C1-BF24-4D9A-91EA-F62B712578C4}"/>
              </a:ext>
            </a:extLst>
          </p:cNvPr>
          <p:cNvSpPr>
            <a:spLocks noGrp="1"/>
          </p:cNvSpPr>
          <p:nvPr>
            <p:ph type="title" hasCustomPrompt="1"/>
          </p:nvPr>
        </p:nvSpPr>
        <p:spPr>
          <a:xfrm>
            <a:off x="3695700" y="990601"/>
            <a:ext cx="7651750" cy="1752600"/>
          </a:xfrm>
        </p:spPr>
        <p:txBody>
          <a:bodyPr anchor="t">
            <a:normAutofit/>
          </a:bodyPr>
          <a:lstStyle>
            <a:lvl1pPr algn="r">
              <a:defRPr sz="5000">
                <a:solidFill>
                  <a:schemeClr val="bg1"/>
                </a:solidFill>
              </a:defRPr>
            </a:lvl1pPr>
          </a:lstStyle>
          <a:p>
            <a:r>
              <a:rPr lang="en-US"/>
              <a:t>Click to edit master title style</a:t>
            </a:r>
          </a:p>
        </p:txBody>
      </p:sp>
      <p:sp>
        <p:nvSpPr>
          <p:cNvPr id="3" name="Text Placeholder 2">
            <a:extLst>
              <a:ext uri="{FF2B5EF4-FFF2-40B4-BE49-F238E27FC236}">
                <a16:creationId xmlns:a16="http://schemas.microsoft.com/office/drawing/2014/main" id="{2D746D03-F8FD-48D9-B539-495EBAEB565E}"/>
              </a:ext>
            </a:extLst>
          </p:cNvPr>
          <p:cNvSpPr>
            <a:spLocks noGrp="1"/>
          </p:cNvSpPr>
          <p:nvPr>
            <p:ph type="body" idx="1"/>
          </p:nvPr>
        </p:nvSpPr>
        <p:spPr>
          <a:xfrm>
            <a:off x="3695700" y="2852738"/>
            <a:ext cx="7651750" cy="1152524"/>
          </a:xfrm>
        </p:spPr>
        <p:txBody>
          <a:bodyPr/>
          <a:lstStyle>
            <a:lvl1pPr marL="0" indent="0" algn="r">
              <a:buNone/>
              <a:defRPr sz="2400">
                <a:solidFill>
                  <a:schemeClr val="accent6"/>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Tree>
    <p:extLst>
      <p:ext uri="{BB962C8B-B14F-4D97-AF65-F5344CB8AC3E}">
        <p14:creationId xmlns:p14="http://schemas.microsoft.com/office/powerpoint/2010/main" val="31113526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8">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975B682-64C8-42A7-A77D-8735E4F1B90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329F89FF-4765-4F4E-A00D-99AD3EB1FD0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6D8E0D40-63EE-4573-A182-24CB46A9A140}"/>
              </a:ext>
            </a:extLst>
          </p:cNvPr>
          <p:cNvSpPr>
            <a:spLocks noGrp="1"/>
          </p:cNvSpPr>
          <p:nvPr>
            <p:ph type="sldNum" sz="quarter" idx="4"/>
          </p:nvPr>
        </p:nvSpPr>
        <p:spPr>
          <a:xfrm>
            <a:off x="11353800" y="6311900"/>
            <a:ext cx="55245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19E585C-77A0-45B4-AF43-2FFC5DDEA516}" type="slidenum">
              <a:rPr lang="en-US" smtClean="0"/>
              <a:t>‹#›</a:t>
            </a:fld>
            <a:endParaRPr lang="en-US"/>
          </a:p>
        </p:txBody>
      </p:sp>
    </p:spTree>
    <p:extLst>
      <p:ext uri="{BB962C8B-B14F-4D97-AF65-F5344CB8AC3E}">
        <p14:creationId xmlns:p14="http://schemas.microsoft.com/office/powerpoint/2010/main" val="108495433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3" r:id="rId3"/>
    <p:sldLayoutId id="2147483654" r:id="rId4"/>
    <p:sldLayoutId id="2147483651" r:id="rId5"/>
    <p:sldLayoutId id="2147483652" r:id="rId6"/>
  </p:sldLayoutIdLst>
  <p:txStyles>
    <p:titleStyle>
      <a:lvl1pPr algn="l" defTabSz="914400" rtl="0" eaLnBrk="1" latinLnBrk="0" hangingPunct="1">
        <a:lnSpc>
          <a:spcPct val="90000"/>
        </a:lnSpc>
        <a:spcBef>
          <a:spcPct val="0"/>
        </a:spcBef>
        <a:buNone/>
        <a:defRPr sz="3500" b="1" kern="1200">
          <a:solidFill>
            <a:schemeClr val="accent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2"/>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6">
              <a:lumMod val="75000"/>
            </a:schemeClr>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6">
              <a:lumMod val="75000"/>
            </a:schemeClr>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6">
              <a:lumMod val="75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image" Target="../media/image12.png"/><Relationship Id="rId13" Type="http://schemas.openxmlformats.org/officeDocument/2006/relationships/image" Target="../media/image17.svg"/><Relationship Id="rId3" Type="http://schemas.openxmlformats.org/officeDocument/2006/relationships/image" Target="../media/image7.png"/><Relationship Id="rId7" Type="http://schemas.openxmlformats.org/officeDocument/2006/relationships/image" Target="../media/image11.svg"/><Relationship Id="rId12" Type="http://schemas.openxmlformats.org/officeDocument/2006/relationships/image" Target="../media/image16.png"/><Relationship Id="rId2" Type="http://schemas.openxmlformats.org/officeDocument/2006/relationships/notesSlide" Target="../notesSlides/notesSlide2.xml"/><Relationship Id="rId1" Type="http://schemas.openxmlformats.org/officeDocument/2006/relationships/slideLayout" Target="../slideLayouts/slideLayout4.xml"/><Relationship Id="rId6" Type="http://schemas.openxmlformats.org/officeDocument/2006/relationships/image" Target="../media/image10.png"/><Relationship Id="rId11" Type="http://schemas.openxmlformats.org/officeDocument/2006/relationships/image" Target="../media/image15.svg"/><Relationship Id="rId5" Type="http://schemas.openxmlformats.org/officeDocument/2006/relationships/image" Target="../media/image9.jpeg"/><Relationship Id="rId15" Type="http://schemas.openxmlformats.org/officeDocument/2006/relationships/image" Target="../media/image19.svg"/><Relationship Id="rId10" Type="http://schemas.openxmlformats.org/officeDocument/2006/relationships/image" Target="../media/image14.png"/><Relationship Id="rId4" Type="http://schemas.openxmlformats.org/officeDocument/2006/relationships/image" Target="../media/image8.svg"/><Relationship Id="rId9" Type="http://schemas.openxmlformats.org/officeDocument/2006/relationships/image" Target="../media/image13.svg"/><Relationship Id="rId14" Type="http://schemas.openxmlformats.org/officeDocument/2006/relationships/image" Target="../media/image18.png"/></Relationships>
</file>

<file path=ppt/slides/_rels/slide3.xml.rels><?xml version="1.0" encoding="UTF-8" standalone="yes"?>
<Relationships xmlns="http://schemas.openxmlformats.org/package/2006/relationships"><Relationship Id="rId8" Type="http://schemas.openxmlformats.org/officeDocument/2006/relationships/image" Target="../media/image25.png"/><Relationship Id="rId3" Type="http://schemas.openxmlformats.org/officeDocument/2006/relationships/image" Target="../media/image20.jpeg"/><Relationship Id="rId7" Type="http://schemas.openxmlformats.org/officeDocument/2006/relationships/image" Target="../media/image24.pn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23.png"/><Relationship Id="rId5" Type="http://schemas.openxmlformats.org/officeDocument/2006/relationships/image" Target="../media/image22.jpeg"/><Relationship Id="rId4" Type="http://schemas.openxmlformats.org/officeDocument/2006/relationships/image" Target="../media/image21.jpeg"/></Relationships>
</file>

<file path=ppt/slides/_rels/slide4.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4.xml"/><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8" Type="http://schemas.openxmlformats.org/officeDocument/2006/relationships/image" Target="../media/image32.svg"/><Relationship Id="rId3" Type="http://schemas.openxmlformats.org/officeDocument/2006/relationships/image" Target="../media/image27.png"/><Relationship Id="rId7" Type="http://schemas.openxmlformats.org/officeDocument/2006/relationships/image" Target="../media/image31.png"/><Relationship Id="rId2" Type="http://schemas.openxmlformats.org/officeDocument/2006/relationships/notesSlide" Target="../notesSlides/notesSlide5.xml"/><Relationship Id="rId1" Type="http://schemas.openxmlformats.org/officeDocument/2006/relationships/slideLayout" Target="../slideLayouts/slideLayout4.xml"/><Relationship Id="rId6" Type="http://schemas.openxmlformats.org/officeDocument/2006/relationships/image" Target="../media/image30.svg"/><Relationship Id="rId5" Type="http://schemas.openxmlformats.org/officeDocument/2006/relationships/image" Target="../media/image29.png"/><Relationship Id="rId10" Type="http://schemas.openxmlformats.org/officeDocument/2006/relationships/image" Target="../media/image34.svg"/><Relationship Id="rId4" Type="http://schemas.openxmlformats.org/officeDocument/2006/relationships/image" Target="../media/image28.svg"/><Relationship Id="rId9" Type="http://schemas.openxmlformats.org/officeDocument/2006/relationships/image" Target="../media/image33.png"/></Relationships>
</file>

<file path=ppt/slides/_rels/slide6.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6.xml"/><Relationship Id="rId1" Type="http://schemas.openxmlformats.org/officeDocument/2006/relationships/slideLayout" Target="../slideLayouts/slideLayout3.xml"/><Relationship Id="rId5" Type="http://schemas.openxmlformats.org/officeDocument/2006/relationships/image" Target="../media/image37.png"/><Relationship Id="rId4" Type="http://schemas.openxmlformats.org/officeDocument/2006/relationships/image" Target="../media/image36.png"/></Relationships>
</file>

<file path=ppt/slides/_rels/slide7.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9.xml"/><Relationship Id="rId1" Type="http://schemas.openxmlformats.org/officeDocument/2006/relationships/slideLayout" Target="../slideLayouts/slideLayout3.xml"/><Relationship Id="rId5" Type="http://schemas.openxmlformats.org/officeDocument/2006/relationships/image" Target="../media/image42.png"/><Relationship Id="rId4" Type="http://schemas.openxmlformats.org/officeDocument/2006/relationships/image" Target="../media/image41.png"/></Relationships>
</file>

<file path=ppt/slides/_rels/slide10.xml.rels><?xml version="1.0" encoding="UTF-8" standalone="yes"?>
<Relationships xmlns="http://schemas.openxmlformats.org/package/2006/relationships"><Relationship Id="rId8" Type="http://schemas.openxmlformats.org/officeDocument/2006/relationships/image" Target="../media/image46.jpeg"/><Relationship Id="rId13" Type="http://schemas.openxmlformats.org/officeDocument/2006/relationships/image" Target="../media/image51.svg"/><Relationship Id="rId3" Type="http://schemas.openxmlformats.org/officeDocument/2006/relationships/image" Target="../media/image10.png"/><Relationship Id="rId7" Type="http://schemas.openxmlformats.org/officeDocument/2006/relationships/image" Target="../media/image45.svg"/><Relationship Id="rId12" Type="http://schemas.openxmlformats.org/officeDocument/2006/relationships/image" Target="../media/image50.png"/><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image" Target="../media/image44.png"/><Relationship Id="rId11" Type="http://schemas.openxmlformats.org/officeDocument/2006/relationships/image" Target="../media/image49.jpeg"/><Relationship Id="rId5" Type="http://schemas.openxmlformats.org/officeDocument/2006/relationships/image" Target="../media/image43.jpeg"/><Relationship Id="rId10" Type="http://schemas.openxmlformats.org/officeDocument/2006/relationships/image" Target="../media/image48.svg"/><Relationship Id="rId4" Type="http://schemas.openxmlformats.org/officeDocument/2006/relationships/image" Target="../media/image11.svg"/><Relationship Id="rId9" Type="http://schemas.openxmlformats.org/officeDocument/2006/relationships/image" Target="../media/image47.png"/></Relationships>
</file>

<file path=ppt/slides/_rels/slide11.xml.rels><?xml version="1.0" encoding="UTF-8" standalone="yes"?>
<Relationships xmlns="http://schemas.openxmlformats.org/package/2006/relationships"><Relationship Id="rId8" Type="http://schemas.openxmlformats.org/officeDocument/2006/relationships/image" Target="../media/image56.jpeg"/><Relationship Id="rId3" Type="http://schemas.openxmlformats.org/officeDocument/2006/relationships/image" Target="../media/image14.png"/><Relationship Id="rId7" Type="http://schemas.openxmlformats.org/officeDocument/2006/relationships/image" Target="../media/image55.svg"/><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image" Target="../media/image54.png"/><Relationship Id="rId5" Type="http://schemas.openxmlformats.org/officeDocument/2006/relationships/image" Target="../media/image53.jpeg"/><Relationship Id="rId10" Type="http://schemas.openxmlformats.org/officeDocument/2006/relationships/image" Target="../media/image58.svg"/><Relationship Id="rId4" Type="http://schemas.openxmlformats.org/officeDocument/2006/relationships/image" Target="../media/image52.svg"/><Relationship Id="rId9" Type="http://schemas.openxmlformats.org/officeDocument/2006/relationships/image" Target="../media/image57.png"/></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8" Type="http://schemas.openxmlformats.org/officeDocument/2006/relationships/image" Target="../media/image64.png"/><Relationship Id="rId13" Type="http://schemas.openxmlformats.org/officeDocument/2006/relationships/image" Target="../media/image69.svg"/><Relationship Id="rId3" Type="http://schemas.openxmlformats.org/officeDocument/2006/relationships/image" Target="../media/image59.png"/><Relationship Id="rId7" Type="http://schemas.openxmlformats.org/officeDocument/2006/relationships/image" Target="../media/image63.svg"/><Relationship Id="rId12" Type="http://schemas.openxmlformats.org/officeDocument/2006/relationships/image" Target="../media/image68.png"/><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image" Target="../media/image62.png"/><Relationship Id="rId11" Type="http://schemas.openxmlformats.org/officeDocument/2006/relationships/image" Target="../media/image67.svg"/><Relationship Id="rId5" Type="http://schemas.openxmlformats.org/officeDocument/2006/relationships/image" Target="../media/image61.jpg"/><Relationship Id="rId10" Type="http://schemas.openxmlformats.org/officeDocument/2006/relationships/image" Target="../media/image66.png"/><Relationship Id="rId4" Type="http://schemas.openxmlformats.org/officeDocument/2006/relationships/image" Target="../media/image60.svg"/><Relationship Id="rId9" Type="http://schemas.openxmlformats.org/officeDocument/2006/relationships/image" Target="../media/image65.svg"/><Relationship Id="rId14" Type="http://schemas.openxmlformats.org/officeDocument/2006/relationships/image" Target="../media/image70.jpg"/></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3" Type="http://schemas.openxmlformats.org/officeDocument/2006/relationships/image" Target="../media/image71.pn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72.png"/><Relationship Id="rId2" Type="http://schemas.openxmlformats.org/officeDocument/2006/relationships/notesSlide" Target="../notesSlides/notesSlide16.xml"/><Relationship Id="rId1" Type="http://schemas.openxmlformats.org/officeDocument/2006/relationships/slideLayout" Target="../slideLayouts/slideLayout3.xml"/><Relationship Id="rId5" Type="http://schemas.openxmlformats.org/officeDocument/2006/relationships/image" Target="../media/image74.png"/><Relationship Id="rId4" Type="http://schemas.openxmlformats.org/officeDocument/2006/relationships/image" Target="../media/image73.png"/></Relationships>
</file>

<file path=ppt/slides/_rels/slide17.xml.rels><?xml version="1.0" encoding="UTF-8" standalone="yes"?>
<Relationships xmlns="http://schemas.openxmlformats.org/package/2006/relationships"><Relationship Id="rId8" Type="http://schemas.openxmlformats.org/officeDocument/2006/relationships/image" Target="../media/image80.png"/><Relationship Id="rId3" Type="http://schemas.openxmlformats.org/officeDocument/2006/relationships/image" Target="../media/image75.png"/><Relationship Id="rId7" Type="http://schemas.openxmlformats.org/officeDocument/2006/relationships/image" Target="../media/image79.svg"/><Relationship Id="rId2" Type="http://schemas.openxmlformats.org/officeDocument/2006/relationships/notesSlide" Target="../notesSlides/notesSlide17.xml"/><Relationship Id="rId1" Type="http://schemas.openxmlformats.org/officeDocument/2006/relationships/slideLayout" Target="../slideLayouts/slideLayout3.xml"/><Relationship Id="rId6" Type="http://schemas.openxmlformats.org/officeDocument/2006/relationships/image" Target="../media/image78.png"/><Relationship Id="rId11" Type="http://schemas.openxmlformats.org/officeDocument/2006/relationships/image" Target="../media/image83.svg"/><Relationship Id="rId5" Type="http://schemas.openxmlformats.org/officeDocument/2006/relationships/image" Target="../media/image77.png"/><Relationship Id="rId10" Type="http://schemas.openxmlformats.org/officeDocument/2006/relationships/image" Target="../media/image82.png"/><Relationship Id="rId4" Type="http://schemas.openxmlformats.org/officeDocument/2006/relationships/image" Target="../media/image76.svg"/><Relationship Id="rId9" Type="http://schemas.openxmlformats.org/officeDocument/2006/relationships/image" Target="../media/image81.svg"/></Relationships>
</file>

<file path=ppt/slides/_rels/slide18.xml.rels><?xml version="1.0" encoding="UTF-8" standalone="yes"?>
<Relationships xmlns="http://schemas.openxmlformats.org/package/2006/relationships"><Relationship Id="rId8" Type="http://schemas.openxmlformats.org/officeDocument/2006/relationships/image" Target="../media/image19.svg"/><Relationship Id="rId13" Type="http://schemas.openxmlformats.org/officeDocument/2006/relationships/image" Target="../media/image91.svg"/><Relationship Id="rId3" Type="http://schemas.openxmlformats.org/officeDocument/2006/relationships/image" Target="../media/image84.jpeg"/><Relationship Id="rId7" Type="http://schemas.openxmlformats.org/officeDocument/2006/relationships/image" Target="../media/image18.png"/><Relationship Id="rId12" Type="http://schemas.openxmlformats.org/officeDocument/2006/relationships/image" Target="../media/image90.png"/><Relationship Id="rId2" Type="http://schemas.openxmlformats.org/officeDocument/2006/relationships/notesSlide" Target="../notesSlides/notesSlide18.xml"/><Relationship Id="rId1" Type="http://schemas.openxmlformats.org/officeDocument/2006/relationships/slideLayout" Target="../slideLayouts/slideLayout2.xml"/><Relationship Id="rId6" Type="http://schemas.openxmlformats.org/officeDocument/2006/relationships/image" Target="../media/image87.jpeg"/><Relationship Id="rId11" Type="http://schemas.openxmlformats.org/officeDocument/2006/relationships/image" Target="../media/image89.svg"/><Relationship Id="rId5" Type="http://schemas.openxmlformats.org/officeDocument/2006/relationships/image" Target="../media/image86.svg"/><Relationship Id="rId10" Type="http://schemas.openxmlformats.org/officeDocument/2006/relationships/image" Target="../media/image88.png"/><Relationship Id="rId4" Type="http://schemas.openxmlformats.org/officeDocument/2006/relationships/image" Target="../media/image85.png"/><Relationship Id="rId9" Type="http://schemas.openxmlformats.org/officeDocument/2006/relationships/image" Target="../media/image77.png"/></Relationships>
</file>

<file path=ppt/slides/_rels/slide19.xml.rels><?xml version="1.0" encoding="UTF-8" standalone="yes"?>
<Relationships xmlns="http://schemas.openxmlformats.org/package/2006/relationships"><Relationship Id="rId8" Type="http://schemas.openxmlformats.org/officeDocument/2006/relationships/image" Target="../media/image77.png"/><Relationship Id="rId13" Type="http://schemas.openxmlformats.org/officeDocument/2006/relationships/image" Target="../media/image82.png"/><Relationship Id="rId3" Type="http://schemas.openxmlformats.org/officeDocument/2006/relationships/image" Target="../media/image92.jpeg"/><Relationship Id="rId7" Type="http://schemas.openxmlformats.org/officeDocument/2006/relationships/image" Target="../media/image17.svg"/><Relationship Id="rId12" Type="http://schemas.openxmlformats.org/officeDocument/2006/relationships/image" Target="../media/image81.svg"/><Relationship Id="rId2" Type="http://schemas.openxmlformats.org/officeDocument/2006/relationships/notesSlide" Target="../notesSlides/notesSlide19.xml"/><Relationship Id="rId1" Type="http://schemas.openxmlformats.org/officeDocument/2006/relationships/slideLayout" Target="../slideLayouts/slideLayout2.xml"/><Relationship Id="rId6" Type="http://schemas.openxmlformats.org/officeDocument/2006/relationships/image" Target="../media/image16.png"/><Relationship Id="rId11" Type="http://schemas.openxmlformats.org/officeDocument/2006/relationships/image" Target="../media/image80.png"/><Relationship Id="rId5" Type="http://schemas.openxmlformats.org/officeDocument/2006/relationships/image" Target="../media/image94.jpeg"/><Relationship Id="rId10" Type="http://schemas.openxmlformats.org/officeDocument/2006/relationships/image" Target="../media/image79.svg"/><Relationship Id="rId4" Type="http://schemas.openxmlformats.org/officeDocument/2006/relationships/image" Target="../media/image93.jpeg"/><Relationship Id="rId9" Type="http://schemas.openxmlformats.org/officeDocument/2006/relationships/image" Target="../media/image78.png"/><Relationship Id="rId14" Type="http://schemas.openxmlformats.org/officeDocument/2006/relationships/image" Target="../media/image83.svg"/></Relationships>
</file>

<file path=ppt/slides/_rels/slide20.xml.rels><?xml version="1.0" encoding="UTF-8" standalone="yes"?>
<Relationships xmlns="http://schemas.openxmlformats.org/package/2006/relationships"><Relationship Id="rId8" Type="http://schemas.openxmlformats.org/officeDocument/2006/relationships/image" Target="../media/image66.png"/><Relationship Id="rId3" Type="http://schemas.openxmlformats.org/officeDocument/2006/relationships/image" Target="../media/image95.jpeg"/><Relationship Id="rId7" Type="http://schemas.openxmlformats.org/officeDocument/2006/relationships/image" Target="../media/image65.svg"/><Relationship Id="rId12" Type="http://schemas.openxmlformats.org/officeDocument/2006/relationships/image" Target="../media/image96.jpeg"/><Relationship Id="rId2" Type="http://schemas.openxmlformats.org/officeDocument/2006/relationships/notesSlide" Target="../notesSlides/notesSlide20.xml"/><Relationship Id="rId1" Type="http://schemas.openxmlformats.org/officeDocument/2006/relationships/slideLayout" Target="../slideLayouts/slideLayout2.xml"/><Relationship Id="rId6" Type="http://schemas.openxmlformats.org/officeDocument/2006/relationships/image" Target="../media/image64.png"/><Relationship Id="rId11" Type="http://schemas.openxmlformats.org/officeDocument/2006/relationships/image" Target="../media/image69.svg"/><Relationship Id="rId5" Type="http://schemas.openxmlformats.org/officeDocument/2006/relationships/image" Target="../media/image63.svg"/><Relationship Id="rId10" Type="http://schemas.openxmlformats.org/officeDocument/2006/relationships/image" Target="../media/image68.png"/><Relationship Id="rId4" Type="http://schemas.openxmlformats.org/officeDocument/2006/relationships/image" Target="../media/image62.png"/><Relationship Id="rId9" Type="http://schemas.openxmlformats.org/officeDocument/2006/relationships/image" Target="../media/image67.svg"/></Relationships>
</file>

<file path=ppt/slides/_rels/slide21.xml.rels><?xml version="1.0" encoding="UTF-8" standalone="yes"?>
<Relationships xmlns="http://schemas.openxmlformats.org/package/2006/relationships"><Relationship Id="rId8" Type="http://schemas.openxmlformats.org/officeDocument/2006/relationships/image" Target="../media/image66.png"/><Relationship Id="rId3" Type="http://schemas.openxmlformats.org/officeDocument/2006/relationships/image" Target="../media/image97.jpg"/><Relationship Id="rId7" Type="http://schemas.openxmlformats.org/officeDocument/2006/relationships/image" Target="../media/image65.svg"/><Relationship Id="rId12" Type="http://schemas.openxmlformats.org/officeDocument/2006/relationships/image" Target="../media/image98.png"/><Relationship Id="rId2" Type="http://schemas.openxmlformats.org/officeDocument/2006/relationships/notesSlide" Target="../notesSlides/notesSlide21.xml"/><Relationship Id="rId1" Type="http://schemas.openxmlformats.org/officeDocument/2006/relationships/slideLayout" Target="../slideLayouts/slideLayout2.xml"/><Relationship Id="rId6" Type="http://schemas.openxmlformats.org/officeDocument/2006/relationships/image" Target="../media/image64.png"/><Relationship Id="rId11" Type="http://schemas.openxmlformats.org/officeDocument/2006/relationships/image" Target="../media/image69.svg"/><Relationship Id="rId5" Type="http://schemas.openxmlformats.org/officeDocument/2006/relationships/image" Target="../media/image63.svg"/><Relationship Id="rId10" Type="http://schemas.openxmlformats.org/officeDocument/2006/relationships/image" Target="../media/image68.png"/><Relationship Id="rId4" Type="http://schemas.openxmlformats.org/officeDocument/2006/relationships/image" Target="../media/image62.png"/><Relationship Id="rId9" Type="http://schemas.openxmlformats.org/officeDocument/2006/relationships/image" Target="../media/image67.svg"/></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931932A1-7454-4B78-B394-3713697727FA}"/>
              </a:ext>
            </a:extLst>
          </p:cNvPr>
          <p:cNvSpPr>
            <a:spLocks noGrp="1"/>
          </p:cNvSpPr>
          <p:nvPr>
            <p:ph type="ctrTitle"/>
          </p:nvPr>
        </p:nvSpPr>
        <p:spPr>
          <a:xfrm>
            <a:off x="0" y="1761687"/>
            <a:ext cx="7927200" cy="1104604"/>
          </a:xfrm>
        </p:spPr>
        <p:txBody>
          <a:bodyPr/>
          <a:lstStyle/>
          <a:p>
            <a:pPr>
              <a:lnSpc>
                <a:spcPct val="100000"/>
              </a:lnSpc>
              <a:spcAft>
                <a:spcPts val="600"/>
              </a:spcAft>
            </a:pPr>
            <a:r>
              <a:rPr lang="en-US" sz="2400" b="1" dirty="0"/>
              <a:t>Inverness Airport</a:t>
            </a:r>
            <a:br>
              <a:rPr lang="en-US" sz="2400" b="1" dirty="0"/>
            </a:br>
            <a:r>
              <a:rPr lang="en-US" sz="2400" b="1" dirty="0"/>
              <a:t>Economic Impact Presentation</a:t>
            </a:r>
            <a:endParaRPr lang="en-US" dirty="0"/>
          </a:p>
        </p:txBody>
      </p:sp>
      <p:sp>
        <p:nvSpPr>
          <p:cNvPr id="4" name="Title 1">
            <a:extLst>
              <a:ext uri="{FF2B5EF4-FFF2-40B4-BE49-F238E27FC236}">
                <a16:creationId xmlns:a16="http://schemas.microsoft.com/office/drawing/2014/main" id="{D1050B71-636F-49E3-BC09-F87BBCC244AE}"/>
              </a:ext>
            </a:extLst>
          </p:cNvPr>
          <p:cNvSpPr txBox="1">
            <a:spLocks/>
          </p:cNvSpPr>
          <p:nvPr/>
        </p:nvSpPr>
        <p:spPr>
          <a:xfrm>
            <a:off x="1" y="2653930"/>
            <a:ext cx="7927200" cy="523963"/>
          </a:xfrm>
          <a:prstGeom prst="rect">
            <a:avLst/>
          </a:prstGeom>
        </p:spPr>
        <p:txBody>
          <a:bodyPr vert="horz" lIns="91440" tIns="45720" rIns="91440" bIns="45720" rtlCol="0" anchor="ctr">
            <a:normAutofit/>
          </a:bodyPr>
          <a:lstStyle>
            <a:lvl1pPr algn="ctr" defTabSz="914400" rtl="0" eaLnBrk="1" latinLnBrk="0" hangingPunct="1">
              <a:lnSpc>
                <a:spcPct val="90000"/>
              </a:lnSpc>
              <a:spcBef>
                <a:spcPct val="0"/>
              </a:spcBef>
              <a:buNone/>
              <a:defRPr sz="2200" b="0" kern="1200">
                <a:solidFill>
                  <a:schemeClr val="accent3"/>
                </a:solidFill>
                <a:latin typeface="+mj-lt"/>
                <a:ea typeface="+mj-ea"/>
                <a:cs typeface="+mj-cs"/>
              </a:defRPr>
            </a:lvl1pPr>
          </a:lstStyle>
          <a:p>
            <a:r>
              <a:rPr lang="en-US" sz="1800"/>
              <a:t>Developed by the FDOT Aviation Office</a:t>
            </a:r>
          </a:p>
        </p:txBody>
      </p:sp>
      <p:sp>
        <p:nvSpPr>
          <p:cNvPr id="5" name="Text Placeholder 3">
            <a:extLst>
              <a:ext uri="{FF2B5EF4-FFF2-40B4-BE49-F238E27FC236}">
                <a16:creationId xmlns:a16="http://schemas.microsoft.com/office/drawing/2014/main" id="{8A46D095-A4E9-4D81-96DF-CAFDA06B3337}"/>
              </a:ext>
            </a:extLst>
          </p:cNvPr>
          <p:cNvSpPr txBox="1">
            <a:spLocks/>
          </p:cNvSpPr>
          <p:nvPr/>
        </p:nvSpPr>
        <p:spPr>
          <a:xfrm>
            <a:off x="3268491" y="6268535"/>
            <a:ext cx="5314281" cy="331892"/>
          </a:xfrm>
          <a:prstGeom prst="rect">
            <a:avLst/>
          </a:prstGeom>
        </p:spPr>
        <p:txBody>
          <a:bodyPr/>
          <a:lstStyle>
            <a:lvl1pPr marL="228600" indent="-228600" algn="l" defTabSz="914400" rtl="0" eaLnBrk="1" latinLnBrk="0" hangingPunct="1">
              <a:lnSpc>
                <a:spcPct val="90000"/>
              </a:lnSpc>
              <a:spcBef>
                <a:spcPts val="1000"/>
              </a:spcBef>
              <a:buClr>
                <a:srgbClr val="EF3125"/>
              </a:buClr>
              <a:buFont typeface="Arial" panose="020B0604020202020204" pitchFamily="34" charset="0"/>
              <a:buChar char="•"/>
              <a:defRPr sz="2800" kern="1200">
                <a:solidFill>
                  <a:schemeClr val="tx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Clr>
                <a:srgbClr val="EF3125"/>
              </a:buClr>
              <a:buFont typeface="Arial" panose="020B0604020202020204" pitchFamily="34" charset="0"/>
              <a:buChar char="•"/>
              <a:defRPr sz="24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Clr>
                <a:srgbClr val="EF3125"/>
              </a:buClr>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Clr>
                <a:srgbClr val="EF3125"/>
              </a:buClr>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Clr>
                <a:srgbClr val="EF3125"/>
              </a:buClr>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1800" dirty="0">
                <a:solidFill>
                  <a:srgbClr val="FFFFFF"/>
                </a:solidFill>
              </a:rPr>
              <a:t>&lt;INSERT DATE&gt;</a:t>
            </a:r>
          </a:p>
        </p:txBody>
      </p:sp>
    </p:spTree>
    <p:extLst>
      <p:ext uri="{BB962C8B-B14F-4D97-AF65-F5344CB8AC3E}">
        <p14:creationId xmlns:p14="http://schemas.microsoft.com/office/powerpoint/2010/main" val="171135233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5AFFBE93-FEDE-41BC-B85B-6FB76A50D384}"/>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7315642" y="3755208"/>
            <a:ext cx="6396727" cy="3198364"/>
          </a:xfrm>
          <a:prstGeom prst="rect">
            <a:avLst/>
          </a:prstGeom>
        </p:spPr>
      </p:pic>
      <p:pic>
        <p:nvPicPr>
          <p:cNvPr id="8" name="Picture 7">
            <a:extLst>
              <a:ext uri="{FF2B5EF4-FFF2-40B4-BE49-F238E27FC236}">
                <a16:creationId xmlns:a16="http://schemas.microsoft.com/office/drawing/2014/main" id="{78F910DF-B180-42B1-95DF-EDE0E8C91B8F}"/>
              </a:ext>
            </a:extLst>
          </p:cNvPr>
          <p:cNvPicPr>
            <a:picLocks noChangeAspect="1"/>
          </p:cNvPicPr>
          <p:nvPr/>
        </p:nvPicPr>
        <p:blipFill rotWithShape="1">
          <a:blip r:embed="rId5">
            <a:extLst>
              <a:ext uri="{28A0092B-C50C-407E-A947-70E740481C1C}">
                <a14:useLocalDpi xmlns:a14="http://schemas.microsoft.com/office/drawing/2010/main" val="0"/>
              </a:ext>
            </a:extLst>
          </a:blip>
          <a:srcRect l="-365" t="25238" r="15655" b="11192"/>
          <a:stretch/>
        </p:blipFill>
        <p:spPr>
          <a:xfrm>
            <a:off x="7875262" y="4129434"/>
            <a:ext cx="4875149" cy="2743079"/>
          </a:xfrm>
          <a:custGeom>
            <a:avLst/>
            <a:gdLst>
              <a:gd name="connsiteX0" fmla="*/ 3258382 w 5029200"/>
              <a:gd name="connsiteY0" fmla="*/ 61 h 2829758"/>
              <a:gd name="connsiteX1" fmla="*/ 5029200 w 5029200"/>
              <a:gd name="connsiteY1" fmla="*/ 61 h 2829758"/>
              <a:gd name="connsiteX2" fmla="*/ 5029200 w 5029200"/>
              <a:gd name="connsiteY2" fmla="*/ 2829758 h 2829758"/>
              <a:gd name="connsiteX3" fmla="*/ 0 w 5029200"/>
              <a:gd name="connsiteY3" fmla="*/ 2829758 h 2829758"/>
              <a:gd name="connsiteX4" fmla="*/ 3258382 w 5029200"/>
              <a:gd name="connsiteY4" fmla="*/ 61 h 282975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29200" h="2829758">
                <a:moveTo>
                  <a:pt x="3258382" y="61"/>
                </a:moveTo>
                <a:lnTo>
                  <a:pt x="5029200" y="61"/>
                </a:lnTo>
                <a:lnTo>
                  <a:pt x="5029200" y="2829758"/>
                </a:lnTo>
                <a:lnTo>
                  <a:pt x="0" y="2829758"/>
                </a:lnTo>
                <a:cubicBezTo>
                  <a:pt x="304932" y="1471258"/>
                  <a:pt x="1742177" y="-10923"/>
                  <a:pt x="3258382" y="61"/>
                </a:cubicBezTo>
                <a:close/>
              </a:path>
            </a:pathLst>
          </a:custGeom>
        </p:spPr>
      </p:pic>
      <p:sp>
        <p:nvSpPr>
          <p:cNvPr id="2" name="Title 1">
            <a:extLst>
              <a:ext uri="{FF2B5EF4-FFF2-40B4-BE49-F238E27FC236}">
                <a16:creationId xmlns:a16="http://schemas.microsoft.com/office/drawing/2014/main" id="{7CF97512-1C42-40AD-8941-266768BAE0E4}"/>
              </a:ext>
            </a:extLst>
          </p:cNvPr>
          <p:cNvSpPr>
            <a:spLocks noGrp="1"/>
          </p:cNvSpPr>
          <p:nvPr>
            <p:ph type="title"/>
          </p:nvPr>
        </p:nvSpPr>
        <p:spPr>
          <a:xfrm>
            <a:off x="838200" y="762000"/>
            <a:ext cx="10515600" cy="928688"/>
          </a:xfrm>
        </p:spPr>
        <p:txBody>
          <a:bodyPr/>
          <a:lstStyle/>
          <a:p>
            <a:r>
              <a:rPr lang="en-US"/>
              <a:t>What is an Aviation Economic Impact Study?</a:t>
            </a:r>
          </a:p>
        </p:txBody>
      </p:sp>
      <p:sp>
        <p:nvSpPr>
          <p:cNvPr id="5" name="Content Placeholder 2">
            <a:extLst>
              <a:ext uri="{FF2B5EF4-FFF2-40B4-BE49-F238E27FC236}">
                <a16:creationId xmlns:a16="http://schemas.microsoft.com/office/drawing/2014/main" id="{7C0E3B9E-9B7D-41D3-9FEF-3D942D9B672C}"/>
              </a:ext>
            </a:extLst>
          </p:cNvPr>
          <p:cNvSpPr>
            <a:spLocks noGrp="1"/>
          </p:cNvSpPr>
          <p:nvPr>
            <p:ph idx="1"/>
          </p:nvPr>
        </p:nvSpPr>
        <p:spPr>
          <a:xfrm>
            <a:off x="838200" y="1825625"/>
            <a:ext cx="10515600" cy="4351338"/>
          </a:xfrm>
        </p:spPr>
        <p:txBody>
          <a:bodyPr>
            <a:normAutofit/>
          </a:bodyPr>
          <a:lstStyle/>
          <a:p>
            <a:r>
              <a:rPr lang="en-US"/>
              <a:t>An aviation economic impact study quantifies the economic impact associated with the state’s aviation system and other aviation-reliant industries</a:t>
            </a:r>
          </a:p>
          <a:p>
            <a:r>
              <a:rPr lang="en-US"/>
              <a:t>This study includes the economic impact of five </a:t>
            </a:r>
            <a:br>
              <a:rPr lang="en-US"/>
            </a:br>
            <a:r>
              <a:rPr lang="en-US"/>
              <a:t>distinct components:</a:t>
            </a:r>
          </a:p>
        </p:txBody>
      </p:sp>
      <p:pic>
        <p:nvPicPr>
          <p:cNvPr id="6" name="Graphic 5">
            <a:extLst>
              <a:ext uri="{FF2B5EF4-FFF2-40B4-BE49-F238E27FC236}">
                <a16:creationId xmlns:a16="http://schemas.microsoft.com/office/drawing/2014/main" id="{250EE996-0389-4517-B4CE-200D014672A4}"/>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000193" y="4272676"/>
            <a:ext cx="1143000" cy="1143000"/>
          </a:xfrm>
          <a:prstGeom prst="rect">
            <a:avLst/>
          </a:prstGeom>
        </p:spPr>
      </p:pic>
      <p:pic>
        <p:nvPicPr>
          <p:cNvPr id="7" name="Graphic 6">
            <a:extLst>
              <a:ext uri="{FF2B5EF4-FFF2-40B4-BE49-F238E27FC236}">
                <a16:creationId xmlns:a16="http://schemas.microsoft.com/office/drawing/2014/main" id="{66ECC07D-907C-49F4-B948-756FFAF78796}"/>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3947391" y="4272676"/>
            <a:ext cx="1143000" cy="1143000"/>
          </a:xfrm>
          <a:prstGeom prst="rect">
            <a:avLst/>
          </a:prstGeom>
        </p:spPr>
      </p:pic>
      <p:pic>
        <p:nvPicPr>
          <p:cNvPr id="9" name="Graphic 8">
            <a:extLst>
              <a:ext uri="{FF2B5EF4-FFF2-40B4-BE49-F238E27FC236}">
                <a16:creationId xmlns:a16="http://schemas.microsoft.com/office/drawing/2014/main" id="{250D8A80-5714-4E38-B833-675E31EC88E8}"/>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2473792" y="4272676"/>
            <a:ext cx="1143000" cy="1143000"/>
          </a:xfrm>
          <a:prstGeom prst="rect">
            <a:avLst/>
          </a:prstGeom>
        </p:spPr>
      </p:pic>
      <p:pic>
        <p:nvPicPr>
          <p:cNvPr id="10" name="Graphic 9">
            <a:extLst>
              <a:ext uri="{FF2B5EF4-FFF2-40B4-BE49-F238E27FC236}">
                <a16:creationId xmlns:a16="http://schemas.microsoft.com/office/drawing/2014/main" id="{E7557E0E-4132-41EA-B3F8-B012331AB917}"/>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6894588" y="4272676"/>
            <a:ext cx="1143000" cy="1143000"/>
          </a:xfrm>
          <a:prstGeom prst="rect">
            <a:avLst/>
          </a:prstGeom>
        </p:spPr>
      </p:pic>
      <p:pic>
        <p:nvPicPr>
          <p:cNvPr id="11" name="Graphic 10">
            <a:extLst>
              <a:ext uri="{FF2B5EF4-FFF2-40B4-BE49-F238E27FC236}">
                <a16:creationId xmlns:a16="http://schemas.microsoft.com/office/drawing/2014/main" id="{A7449099-077E-464B-A7BD-F5B62C67DB7A}"/>
              </a:ext>
            </a:extLst>
          </p:cNvPr>
          <p:cNvPicPr>
            <a:picLocks noChangeAspect="1"/>
          </p:cNvPicPr>
          <p:nvPr/>
        </p:nvPicPr>
        <p:blipFill>
          <a:blip r:embed="rId14">
            <a:extLst>
              <a:ext uri="{96DAC541-7B7A-43D3-8B79-37D633B846F1}">
                <asvg:svgBlip xmlns:asvg="http://schemas.microsoft.com/office/drawing/2016/SVG/main" r:embed="rId15"/>
              </a:ext>
            </a:extLst>
          </a:blip>
          <a:stretch>
            <a:fillRect/>
          </a:stretch>
        </p:blipFill>
        <p:spPr>
          <a:xfrm>
            <a:off x="5420990" y="4272676"/>
            <a:ext cx="1143000" cy="1143000"/>
          </a:xfrm>
          <a:prstGeom prst="rect">
            <a:avLst/>
          </a:prstGeom>
        </p:spPr>
      </p:pic>
      <p:sp>
        <p:nvSpPr>
          <p:cNvPr id="3" name="TextBox 2">
            <a:extLst>
              <a:ext uri="{FF2B5EF4-FFF2-40B4-BE49-F238E27FC236}">
                <a16:creationId xmlns:a16="http://schemas.microsoft.com/office/drawing/2014/main" id="{89FB0CF7-14D4-43F8-B621-A50494EB99FA}"/>
              </a:ext>
            </a:extLst>
          </p:cNvPr>
          <p:cNvSpPr txBox="1"/>
          <p:nvPr/>
        </p:nvSpPr>
        <p:spPr>
          <a:xfrm>
            <a:off x="803445" y="5503822"/>
            <a:ext cx="1512112" cy="584775"/>
          </a:xfrm>
          <a:prstGeom prst="rect">
            <a:avLst/>
          </a:prstGeom>
          <a:noFill/>
        </p:spPr>
        <p:txBody>
          <a:bodyPr wrap="square" rtlCol="0">
            <a:spAutoFit/>
          </a:bodyPr>
          <a:lstStyle/>
          <a:p>
            <a:pPr algn="ctr"/>
            <a:r>
              <a:rPr lang="en-US" sz="1600" b="1">
                <a:solidFill>
                  <a:schemeClr val="accent1"/>
                </a:solidFill>
              </a:rPr>
              <a:t>On-Airport Impacts</a:t>
            </a:r>
          </a:p>
        </p:txBody>
      </p:sp>
      <p:sp>
        <p:nvSpPr>
          <p:cNvPr id="12" name="TextBox 11">
            <a:extLst>
              <a:ext uri="{FF2B5EF4-FFF2-40B4-BE49-F238E27FC236}">
                <a16:creationId xmlns:a16="http://schemas.microsoft.com/office/drawing/2014/main" id="{82FFA0EF-8BC2-44D7-8E9B-F2233D76E88A}"/>
              </a:ext>
            </a:extLst>
          </p:cNvPr>
          <p:cNvSpPr txBox="1"/>
          <p:nvPr/>
        </p:nvSpPr>
        <p:spPr>
          <a:xfrm>
            <a:off x="3757525" y="5503822"/>
            <a:ext cx="1512112" cy="830997"/>
          </a:xfrm>
          <a:prstGeom prst="rect">
            <a:avLst/>
          </a:prstGeom>
          <a:noFill/>
        </p:spPr>
        <p:txBody>
          <a:bodyPr wrap="square" rtlCol="0">
            <a:spAutoFit/>
          </a:bodyPr>
          <a:lstStyle/>
          <a:p>
            <a:pPr algn="ctr"/>
            <a:r>
              <a:rPr lang="en-US" sz="1600" b="1">
                <a:solidFill>
                  <a:schemeClr val="accent1"/>
                </a:solidFill>
              </a:rPr>
              <a:t>Off-Airport Air Cargo Impacts</a:t>
            </a:r>
          </a:p>
        </p:txBody>
      </p:sp>
      <p:sp>
        <p:nvSpPr>
          <p:cNvPr id="13" name="TextBox 12">
            <a:extLst>
              <a:ext uri="{FF2B5EF4-FFF2-40B4-BE49-F238E27FC236}">
                <a16:creationId xmlns:a16="http://schemas.microsoft.com/office/drawing/2014/main" id="{24C37DBD-14C3-4132-A36A-D611C8460821}"/>
              </a:ext>
            </a:extLst>
          </p:cNvPr>
          <p:cNvSpPr txBox="1"/>
          <p:nvPr/>
        </p:nvSpPr>
        <p:spPr>
          <a:xfrm>
            <a:off x="2277039" y="5503822"/>
            <a:ext cx="1512112" cy="830997"/>
          </a:xfrm>
          <a:prstGeom prst="rect">
            <a:avLst/>
          </a:prstGeom>
          <a:noFill/>
        </p:spPr>
        <p:txBody>
          <a:bodyPr wrap="square" rtlCol="0">
            <a:spAutoFit/>
          </a:bodyPr>
          <a:lstStyle/>
          <a:p>
            <a:pPr algn="ctr"/>
            <a:r>
              <a:rPr lang="en-US" sz="1600" b="1">
                <a:solidFill>
                  <a:schemeClr val="accent1"/>
                </a:solidFill>
              </a:rPr>
              <a:t>Visitor Spending Impacts</a:t>
            </a:r>
          </a:p>
        </p:txBody>
      </p:sp>
      <p:sp>
        <p:nvSpPr>
          <p:cNvPr id="14" name="TextBox 13">
            <a:extLst>
              <a:ext uri="{FF2B5EF4-FFF2-40B4-BE49-F238E27FC236}">
                <a16:creationId xmlns:a16="http://schemas.microsoft.com/office/drawing/2014/main" id="{2F1F4125-CCFB-4B08-BCFD-C30B6CAD139D}"/>
              </a:ext>
            </a:extLst>
          </p:cNvPr>
          <p:cNvSpPr txBox="1"/>
          <p:nvPr/>
        </p:nvSpPr>
        <p:spPr>
          <a:xfrm>
            <a:off x="6709294" y="5503822"/>
            <a:ext cx="1512112" cy="830997"/>
          </a:xfrm>
          <a:prstGeom prst="rect">
            <a:avLst/>
          </a:prstGeom>
          <a:noFill/>
        </p:spPr>
        <p:txBody>
          <a:bodyPr wrap="square" rtlCol="0">
            <a:spAutoFit/>
          </a:bodyPr>
          <a:lstStyle/>
          <a:p>
            <a:pPr algn="ctr"/>
            <a:r>
              <a:rPr lang="en-US" sz="1600" b="1">
                <a:solidFill>
                  <a:schemeClr val="accent1"/>
                </a:solidFill>
              </a:rPr>
              <a:t>Industry Reliance Impacts</a:t>
            </a:r>
          </a:p>
        </p:txBody>
      </p:sp>
      <p:sp>
        <p:nvSpPr>
          <p:cNvPr id="15" name="TextBox 14">
            <a:extLst>
              <a:ext uri="{FF2B5EF4-FFF2-40B4-BE49-F238E27FC236}">
                <a16:creationId xmlns:a16="http://schemas.microsoft.com/office/drawing/2014/main" id="{EBF02BBA-5A73-433C-9268-F1E1A282A9C3}"/>
              </a:ext>
            </a:extLst>
          </p:cNvPr>
          <p:cNvSpPr txBox="1"/>
          <p:nvPr/>
        </p:nvSpPr>
        <p:spPr>
          <a:xfrm>
            <a:off x="5232347" y="5503822"/>
            <a:ext cx="1512112" cy="584775"/>
          </a:xfrm>
          <a:prstGeom prst="rect">
            <a:avLst/>
          </a:prstGeom>
          <a:noFill/>
        </p:spPr>
        <p:txBody>
          <a:bodyPr wrap="square" rtlCol="0">
            <a:spAutoFit/>
          </a:bodyPr>
          <a:lstStyle/>
          <a:p>
            <a:pPr algn="ctr"/>
            <a:r>
              <a:rPr lang="en-US" sz="1600" b="1">
                <a:solidFill>
                  <a:schemeClr val="accent1"/>
                </a:solidFill>
              </a:rPr>
              <a:t>Military Impacts</a:t>
            </a:r>
          </a:p>
        </p:txBody>
      </p:sp>
    </p:spTree>
    <p:extLst>
      <p:ext uri="{BB962C8B-B14F-4D97-AF65-F5344CB8AC3E}">
        <p14:creationId xmlns:p14="http://schemas.microsoft.com/office/powerpoint/2010/main" val="421011056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7" name="Picture 26" descr="A picture containing text, sky, grass, outdoor&#10;&#10;Description automatically generated">
            <a:extLst>
              <a:ext uri="{FF2B5EF4-FFF2-40B4-BE49-F238E27FC236}">
                <a16:creationId xmlns:a16="http://schemas.microsoft.com/office/drawing/2014/main" id="{5DAD1D0B-530A-41A4-847C-E7A95FFCBAD8}"/>
              </a:ext>
            </a:extLst>
          </p:cNvPr>
          <p:cNvPicPr>
            <a:picLocks noChangeAspect="1"/>
          </p:cNvPicPr>
          <p:nvPr/>
        </p:nvPicPr>
        <p:blipFill rotWithShape="1">
          <a:blip r:embed="rId3">
            <a:alphaModFix amt="35000"/>
            <a:extLst>
              <a:ext uri="{28A0092B-C50C-407E-A947-70E740481C1C}">
                <a14:useLocalDpi xmlns:a14="http://schemas.microsoft.com/office/drawing/2010/main" val="0"/>
              </a:ext>
            </a:extLst>
          </a:blip>
          <a:srcRect t="12500" b="12500"/>
          <a:stretch/>
        </p:blipFill>
        <p:spPr>
          <a:xfrm>
            <a:off x="0" y="0"/>
            <a:ext cx="12192000" cy="6857997"/>
          </a:xfrm>
          <a:prstGeom prst="rect">
            <a:avLst/>
          </a:prstGeom>
        </p:spPr>
      </p:pic>
      <p:sp>
        <p:nvSpPr>
          <p:cNvPr id="22" name="Rectangle 17">
            <a:extLst>
              <a:ext uri="{FF2B5EF4-FFF2-40B4-BE49-F238E27FC236}">
                <a16:creationId xmlns:a16="http://schemas.microsoft.com/office/drawing/2014/main" id="{E308630B-8AFC-44F1-A68A-5FEA8225ABB9}"/>
              </a:ext>
            </a:extLst>
          </p:cNvPr>
          <p:cNvSpPr/>
          <p:nvPr/>
        </p:nvSpPr>
        <p:spPr>
          <a:xfrm>
            <a:off x="-91440" y="2456366"/>
            <a:ext cx="7680959" cy="4401634"/>
          </a:xfrm>
          <a:custGeom>
            <a:avLst/>
            <a:gdLst>
              <a:gd name="connsiteX0" fmla="*/ 0 w 7258050"/>
              <a:gd name="connsiteY0" fmla="*/ 0 h 4159283"/>
              <a:gd name="connsiteX1" fmla="*/ 7258050 w 7258050"/>
              <a:gd name="connsiteY1" fmla="*/ 0 h 4159283"/>
              <a:gd name="connsiteX2" fmla="*/ 7258050 w 7258050"/>
              <a:gd name="connsiteY2" fmla="*/ 4159283 h 4159283"/>
              <a:gd name="connsiteX3" fmla="*/ 0 w 7258050"/>
              <a:gd name="connsiteY3" fmla="*/ 4159283 h 4159283"/>
              <a:gd name="connsiteX4" fmla="*/ 0 w 7258050"/>
              <a:gd name="connsiteY4" fmla="*/ 0 h 4159283"/>
              <a:gd name="connsiteX0" fmla="*/ 0 w 7258050"/>
              <a:gd name="connsiteY0" fmla="*/ 0 h 4159283"/>
              <a:gd name="connsiteX1" fmla="*/ 3623310 w 7258050"/>
              <a:gd name="connsiteY1" fmla="*/ 22860 h 4159283"/>
              <a:gd name="connsiteX2" fmla="*/ 7258050 w 7258050"/>
              <a:gd name="connsiteY2" fmla="*/ 4159283 h 4159283"/>
              <a:gd name="connsiteX3" fmla="*/ 0 w 7258050"/>
              <a:gd name="connsiteY3" fmla="*/ 4159283 h 4159283"/>
              <a:gd name="connsiteX4" fmla="*/ 0 w 7258050"/>
              <a:gd name="connsiteY4" fmla="*/ 0 h 4159283"/>
              <a:gd name="connsiteX0" fmla="*/ 0 w 7336803"/>
              <a:gd name="connsiteY0" fmla="*/ 507170 h 4666453"/>
              <a:gd name="connsiteX1" fmla="*/ 3623310 w 7336803"/>
              <a:gd name="connsiteY1" fmla="*/ 530030 h 4666453"/>
              <a:gd name="connsiteX2" fmla="*/ 7258050 w 7336803"/>
              <a:gd name="connsiteY2" fmla="*/ 4666453 h 4666453"/>
              <a:gd name="connsiteX3" fmla="*/ 0 w 7336803"/>
              <a:gd name="connsiteY3" fmla="*/ 4666453 h 4666453"/>
              <a:gd name="connsiteX4" fmla="*/ 0 w 7336803"/>
              <a:gd name="connsiteY4" fmla="*/ 507170 h 4666453"/>
              <a:gd name="connsiteX0" fmla="*/ 0 w 7341003"/>
              <a:gd name="connsiteY0" fmla="*/ 297293 h 4456576"/>
              <a:gd name="connsiteX1" fmla="*/ 3623310 w 7341003"/>
              <a:gd name="connsiteY1" fmla="*/ 320153 h 4456576"/>
              <a:gd name="connsiteX2" fmla="*/ 7258050 w 7341003"/>
              <a:gd name="connsiteY2" fmla="*/ 4456576 h 4456576"/>
              <a:gd name="connsiteX3" fmla="*/ 0 w 7341003"/>
              <a:gd name="connsiteY3" fmla="*/ 4456576 h 4456576"/>
              <a:gd name="connsiteX4" fmla="*/ 0 w 7341003"/>
              <a:gd name="connsiteY4" fmla="*/ 297293 h 4456576"/>
              <a:gd name="connsiteX0" fmla="*/ 0 w 7341003"/>
              <a:gd name="connsiteY0" fmla="*/ 0 h 4159283"/>
              <a:gd name="connsiteX1" fmla="*/ 3623310 w 7341003"/>
              <a:gd name="connsiteY1" fmla="*/ 22860 h 4159283"/>
              <a:gd name="connsiteX2" fmla="*/ 7258050 w 7341003"/>
              <a:gd name="connsiteY2" fmla="*/ 4159283 h 4159283"/>
              <a:gd name="connsiteX3" fmla="*/ 0 w 7341003"/>
              <a:gd name="connsiteY3" fmla="*/ 4159283 h 4159283"/>
              <a:gd name="connsiteX4" fmla="*/ 0 w 7341003"/>
              <a:gd name="connsiteY4" fmla="*/ 0 h 4159283"/>
              <a:gd name="connsiteX0" fmla="*/ 0 w 7361940"/>
              <a:gd name="connsiteY0" fmla="*/ 0 h 4159283"/>
              <a:gd name="connsiteX1" fmla="*/ 3623310 w 7361940"/>
              <a:gd name="connsiteY1" fmla="*/ 22860 h 4159283"/>
              <a:gd name="connsiteX2" fmla="*/ 7258050 w 7361940"/>
              <a:gd name="connsiteY2" fmla="*/ 4159283 h 4159283"/>
              <a:gd name="connsiteX3" fmla="*/ 0 w 7361940"/>
              <a:gd name="connsiteY3" fmla="*/ 4159283 h 4159283"/>
              <a:gd name="connsiteX4" fmla="*/ 0 w 7361940"/>
              <a:gd name="connsiteY4" fmla="*/ 0 h 4159283"/>
              <a:gd name="connsiteX0" fmla="*/ 0 w 7258050"/>
              <a:gd name="connsiteY0" fmla="*/ 0 h 4159283"/>
              <a:gd name="connsiteX1" fmla="*/ 3623310 w 7258050"/>
              <a:gd name="connsiteY1" fmla="*/ 22860 h 4159283"/>
              <a:gd name="connsiteX2" fmla="*/ 7258050 w 7258050"/>
              <a:gd name="connsiteY2" fmla="*/ 4159283 h 4159283"/>
              <a:gd name="connsiteX3" fmla="*/ 0 w 7258050"/>
              <a:gd name="connsiteY3" fmla="*/ 4159283 h 4159283"/>
              <a:gd name="connsiteX4" fmla="*/ 0 w 7258050"/>
              <a:gd name="connsiteY4" fmla="*/ 0 h 4159283"/>
              <a:gd name="connsiteX0" fmla="*/ 0 w 7258050"/>
              <a:gd name="connsiteY0" fmla="*/ 0 h 4159283"/>
              <a:gd name="connsiteX1" fmla="*/ 3017520 w 7258050"/>
              <a:gd name="connsiteY1" fmla="*/ 0 h 4159283"/>
              <a:gd name="connsiteX2" fmla="*/ 7258050 w 7258050"/>
              <a:gd name="connsiteY2" fmla="*/ 4159283 h 4159283"/>
              <a:gd name="connsiteX3" fmla="*/ 0 w 7258050"/>
              <a:gd name="connsiteY3" fmla="*/ 4159283 h 4159283"/>
              <a:gd name="connsiteX4" fmla="*/ 0 w 7258050"/>
              <a:gd name="connsiteY4" fmla="*/ 0 h 4159283"/>
              <a:gd name="connsiteX0" fmla="*/ 0 w 7258050"/>
              <a:gd name="connsiteY0" fmla="*/ 0 h 4159283"/>
              <a:gd name="connsiteX1" fmla="*/ 3017520 w 7258050"/>
              <a:gd name="connsiteY1" fmla="*/ 0 h 4159283"/>
              <a:gd name="connsiteX2" fmla="*/ 7258050 w 7258050"/>
              <a:gd name="connsiteY2" fmla="*/ 4159283 h 4159283"/>
              <a:gd name="connsiteX3" fmla="*/ 0 w 7258050"/>
              <a:gd name="connsiteY3" fmla="*/ 4159283 h 4159283"/>
              <a:gd name="connsiteX4" fmla="*/ 0 w 7258050"/>
              <a:gd name="connsiteY4" fmla="*/ 0 h 41592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58050" h="4159283">
                <a:moveTo>
                  <a:pt x="0" y="0"/>
                </a:moveTo>
                <a:lnTo>
                  <a:pt x="3017520" y="0"/>
                </a:lnTo>
                <a:cubicBezTo>
                  <a:pt x="5417426" y="47609"/>
                  <a:pt x="7073265" y="2795509"/>
                  <a:pt x="7258050" y="4159283"/>
                </a:cubicBezTo>
                <a:lnTo>
                  <a:pt x="0" y="4159283"/>
                </a:lnTo>
                <a:lnTo>
                  <a:pt x="0" y="0"/>
                </a:lnTo>
                <a:close/>
              </a:path>
            </a:pathLst>
          </a:cu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6" name="Rectangle 5">
            <a:extLst>
              <a:ext uri="{FF2B5EF4-FFF2-40B4-BE49-F238E27FC236}">
                <a16:creationId xmlns:a16="http://schemas.microsoft.com/office/drawing/2014/main" id="{6EF05005-D891-4E4F-A22E-E4D07045324D}"/>
              </a:ext>
            </a:extLst>
          </p:cNvPr>
          <p:cNvSpPr/>
          <p:nvPr/>
        </p:nvSpPr>
        <p:spPr>
          <a:xfrm>
            <a:off x="0" y="507999"/>
            <a:ext cx="10133693" cy="1480456"/>
          </a:xfrm>
          <a:custGeom>
            <a:avLst/>
            <a:gdLst>
              <a:gd name="connsiteX0" fmla="*/ 0 w 6838951"/>
              <a:gd name="connsiteY0" fmla="*/ 0 h 1480456"/>
              <a:gd name="connsiteX1" fmla="*/ 6838951 w 6838951"/>
              <a:gd name="connsiteY1" fmla="*/ 0 h 1480456"/>
              <a:gd name="connsiteX2" fmla="*/ 6838951 w 6838951"/>
              <a:gd name="connsiteY2" fmla="*/ 1480456 h 1480456"/>
              <a:gd name="connsiteX3" fmla="*/ 0 w 6838951"/>
              <a:gd name="connsiteY3" fmla="*/ 1480456 h 1480456"/>
              <a:gd name="connsiteX4" fmla="*/ 0 w 6838951"/>
              <a:gd name="connsiteY4" fmla="*/ 0 h 1480456"/>
              <a:gd name="connsiteX0" fmla="*/ 0 w 10133693"/>
              <a:gd name="connsiteY0" fmla="*/ 0 h 1480456"/>
              <a:gd name="connsiteX1" fmla="*/ 6838951 w 10133693"/>
              <a:gd name="connsiteY1" fmla="*/ 0 h 1480456"/>
              <a:gd name="connsiteX2" fmla="*/ 10133693 w 10133693"/>
              <a:gd name="connsiteY2" fmla="*/ 1480456 h 1480456"/>
              <a:gd name="connsiteX3" fmla="*/ 0 w 10133693"/>
              <a:gd name="connsiteY3" fmla="*/ 1480456 h 1480456"/>
              <a:gd name="connsiteX4" fmla="*/ 0 w 10133693"/>
              <a:gd name="connsiteY4" fmla="*/ 0 h 1480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133693" h="1480456">
                <a:moveTo>
                  <a:pt x="0" y="0"/>
                </a:moveTo>
                <a:lnTo>
                  <a:pt x="6838951" y="0"/>
                </a:lnTo>
                <a:lnTo>
                  <a:pt x="10133693" y="1480456"/>
                </a:lnTo>
                <a:lnTo>
                  <a:pt x="0" y="1480456"/>
                </a:lnTo>
                <a:lnTo>
                  <a:pt x="0" y="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a:xfrm>
            <a:off x="838200" y="626381"/>
            <a:ext cx="4203903" cy="1257935"/>
          </a:xfrm>
        </p:spPr>
        <p:txBody>
          <a:bodyPr/>
          <a:lstStyle/>
          <a:p>
            <a:r>
              <a:rPr lang="en-US"/>
              <a:t>FDOT Districts and Study Airports</a:t>
            </a:r>
          </a:p>
        </p:txBody>
      </p:sp>
      <p:pic>
        <p:nvPicPr>
          <p:cNvPr id="21" name="Picture 20" descr="A parking lot with cars and a building in the background&#10;&#10;Description automatically generated with low confidence">
            <a:extLst>
              <a:ext uri="{FF2B5EF4-FFF2-40B4-BE49-F238E27FC236}">
                <a16:creationId xmlns:a16="http://schemas.microsoft.com/office/drawing/2014/main" id="{119DD1CC-AC37-488D-A29D-D3F5DF629EE3}"/>
              </a:ext>
            </a:extLst>
          </p:cNvPr>
          <p:cNvPicPr>
            <a:picLocks noChangeAspect="1"/>
          </p:cNvPicPr>
          <p:nvPr/>
        </p:nvPicPr>
        <p:blipFill>
          <a:blip r:embed="rId4">
            <a:extLst>
              <a:ext uri="{28A0092B-C50C-407E-A947-70E740481C1C}">
                <a14:useLocalDpi xmlns:a14="http://schemas.microsoft.com/office/drawing/2010/main" val="0"/>
              </a:ext>
            </a:extLst>
          </a:blip>
          <a:srcRect l="39975" r="3742"/>
          <a:stretch>
            <a:fillRect/>
          </a:stretch>
        </p:blipFill>
        <p:spPr>
          <a:xfrm>
            <a:off x="1" y="2698716"/>
            <a:ext cx="7258050" cy="4159282"/>
          </a:xfrm>
          <a:custGeom>
            <a:avLst/>
            <a:gdLst>
              <a:gd name="connsiteX0" fmla="*/ 0 w 7258050"/>
              <a:gd name="connsiteY0" fmla="*/ 0 h 4159282"/>
              <a:gd name="connsiteX1" fmla="*/ 3017520 w 7258050"/>
              <a:gd name="connsiteY1" fmla="*/ 0 h 4159282"/>
              <a:gd name="connsiteX2" fmla="*/ 7236439 w 7258050"/>
              <a:gd name="connsiteY2" fmla="*/ 4027499 h 4159282"/>
              <a:gd name="connsiteX3" fmla="*/ 7258050 w 7258050"/>
              <a:gd name="connsiteY3" fmla="*/ 4159282 h 4159282"/>
              <a:gd name="connsiteX4" fmla="*/ 0 w 7258050"/>
              <a:gd name="connsiteY4" fmla="*/ 4159282 h 41592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58050" h="4159282">
                <a:moveTo>
                  <a:pt x="0" y="0"/>
                </a:moveTo>
                <a:lnTo>
                  <a:pt x="3017520" y="0"/>
                </a:lnTo>
                <a:cubicBezTo>
                  <a:pt x="5342429" y="46121"/>
                  <a:pt x="6969049" y="2626403"/>
                  <a:pt x="7236439" y="4027499"/>
                </a:cubicBezTo>
                <a:lnTo>
                  <a:pt x="7258050" y="4159282"/>
                </a:lnTo>
                <a:lnTo>
                  <a:pt x="0" y="4159282"/>
                </a:lnTo>
                <a:close/>
              </a:path>
            </a:pathLst>
          </a:custGeom>
        </p:spPr>
      </p:pic>
      <p:pic>
        <p:nvPicPr>
          <p:cNvPr id="25" name="Picture 24" descr="A picture containing sky, outdoor, road, scene&#10;&#10;Description automatically generated">
            <a:extLst>
              <a:ext uri="{FF2B5EF4-FFF2-40B4-BE49-F238E27FC236}">
                <a16:creationId xmlns:a16="http://schemas.microsoft.com/office/drawing/2014/main" id="{7FE75558-66FB-4225-B15A-F513A8824DFE}"/>
              </a:ext>
            </a:extLst>
          </p:cNvPr>
          <p:cNvPicPr>
            <a:picLocks noChangeAspect="1"/>
          </p:cNvPicPr>
          <p:nvPr/>
        </p:nvPicPr>
        <p:blipFill rotWithShape="1">
          <a:blip r:embed="rId5">
            <a:extLst>
              <a:ext uri="{28A0092B-C50C-407E-A947-70E740481C1C}">
                <a14:useLocalDpi xmlns:a14="http://schemas.microsoft.com/office/drawing/2010/main" val="0"/>
              </a:ext>
            </a:extLst>
          </a:blip>
          <a:srcRect l="24743" t="227" r="257" b="-227"/>
          <a:stretch/>
        </p:blipFill>
        <p:spPr>
          <a:xfrm>
            <a:off x="5959081" y="3589432"/>
            <a:ext cx="3443757" cy="3443757"/>
          </a:xfrm>
          <a:prstGeom prst="ellipse">
            <a:avLst/>
          </a:prstGeom>
          <a:ln w="57150">
            <a:solidFill>
              <a:schemeClr val="accent5"/>
            </a:solidFill>
          </a:ln>
        </p:spPr>
      </p:pic>
      <p:pic>
        <p:nvPicPr>
          <p:cNvPr id="5" name="Picture 4">
            <a:extLst>
              <a:ext uri="{FF2B5EF4-FFF2-40B4-BE49-F238E27FC236}">
                <a16:creationId xmlns:a16="http://schemas.microsoft.com/office/drawing/2014/main" id="{D5582A57-BF42-4BF0-A88C-3FB1391A6433}"/>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6556244" y="2142374"/>
            <a:ext cx="2249429" cy="883922"/>
          </a:xfrm>
          <a:prstGeom prst="rect">
            <a:avLst/>
          </a:prstGeom>
        </p:spPr>
      </p:pic>
      <p:pic>
        <p:nvPicPr>
          <p:cNvPr id="7" name="Picture 6" descr="Logo, company name&#10;&#10;Description automatically generated">
            <a:extLst>
              <a:ext uri="{FF2B5EF4-FFF2-40B4-BE49-F238E27FC236}">
                <a16:creationId xmlns:a16="http://schemas.microsoft.com/office/drawing/2014/main" id="{1148CEE7-52F1-480C-8182-F4D4A17FD2E0}"/>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0845819" y="172934"/>
            <a:ext cx="1150424" cy="575212"/>
          </a:xfrm>
          <a:prstGeom prst="rect">
            <a:avLst/>
          </a:prstGeom>
        </p:spPr>
      </p:pic>
      <p:pic>
        <p:nvPicPr>
          <p:cNvPr id="11" name="Picture 10">
            <a:extLst>
              <a:ext uri="{FF2B5EF4-FFF2-40B4-BE49-F238E27FC236}">
                <a16:creationId xmlns:a16="http://schemas.microsoft.com/office/drawing/2014/main" id="{215BDF96-3783-4244-976C-5C7427C821FA}"/>
              </a:ext>
            </a:extLst>
          </p:cNvPr>
          <p:cNvPicPr>
            <a:picLocks noChangeAspect="1"/>
          </p:cNvPicPr>
          <p:nvPr/>
        </p:nvPicPr>
        <p:blipFill>
          <a:blip r:embed="rId8">
            <a:extLst>
              <a:ext uri="{28A0092B-C50C-407E-A947-70E740481C1C}">
                <a14:useLocalDpi xmlns:a14="http://schemas.microsoft.com/office/drawing/2010/main" val="0"/>
              </a:ext>
            </a:extLst>
          </a:blip>
          <a:srcRect l="367" r="367"/>
          <a:stretch/>
        </p:blipFill>
        <p:spPr>
          <a:xfrm>
            <a:off x="4984594" y="62350"/>
            <a:ext cx="7011649" cy="6795650"/>
          </a:xfrm>
          <a:prstGeom prst="rect">
            <a:avLst/>
          </a:prstGeom>
        </p:spPr>
      </p:pic>
    </p:spTree>
    <p:extLst>
      <p:ext uri="{BB962C8B-B14F-4D97-AF65-F5344CB8AC3E}">
        <p14:creationId xmlns:p14="http://schemas.microsoft.com/office/powerpoint/2010/main" val="167188911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A187D085-B1B8-4197-BE0E-75C021C2E436}"/>
              </a:ext>
            </a:extLst>
          </p:cNvPr>
          <p:cNvSpPr/>
          <p:nvPr/>
        </p:nvSpPr>
        <p:spPr>
          <a:xfrm>
            <a:off x="3938954" y="539262"/>
            <a:ext cx="8253046" cy="2098430"/>
          </a:xfrm>
          <a:prstGeom prst="rect">
            <a:avLst/>
          </a:prstGeom>
          <a:solidFill>
            <a:schemeClr val="tx2"/>
          </a:solidFill>
          <a:ln>
            <a:noFill/>
          </a:ln>
          <a:effectLst>
            <a:outerShdw blurRad="254000" dist="38100" dir="2700000" sx="97000" sy="97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3">
            <a:extLst>
              <a:ext uri="{FF2B5EF4-FFF2-40B4-BE49-F238E27FC236}">
                <a16:creationId xmlns:a16="http://schemas.microsoft.com/office/drawing/2014/main" id="{67EDB655-C28C-4D59-AD68-8D325C0F8CD8}"/>
              </a:ext>
            </a:extLst>
          </p:cNvPr>
          <p:cNvSpPr>
            <a:spLocks noGrp="1"/>
          </p:cNvSpPr>
          <p:nvPr>
            <p:ph type="title"/>
          </p:nvPr>
        </p:nvSpPr>
        <p:spPr/>
        <p:txBody>
          <a:bodyPr>
            <a:normAutofit/>
          </a:bodyPr>
          <a:lstStyle/>
          <a:p>
            <a:r>
              <a:rPr lang="en-US" sz="4800"/>
              <a:t>How are Airport Impacts  Calculated?</a:t>
            </a:r>
            <a:endParaRPr lang="en-US"/>
          </a:p>
        </p:txBody>
      </p:sp>
      <p:sp>
        <p:nvSpPr>
          <p:cNvPr id="5" name="Rectangle 4">
            <a:extLst>
              <a:ext uri="{FF2B5EF4-FFF2-40B4-BE49-F238E27FC236}">
                <a16:creationId xmlns:a16="http://schemas.microsoft.com/office/drawing/2014/main" id="{D8A95FC3-BB9B-480B-9A9E-0E1AB96CC94A}"/>
              </a:ext>
            </a:extLst>
          </p:cNvPr>
          <p:cNvSpPr/>
          <p:nvPr/>
        </p:nvSpPr>
        <p:spPr>
          <a:xfrm>
            <a:off x="4072766" y="673074"/>
            <a:ext cx="8554916" cy="2098430"/>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73341733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p:txBody>
          <a:bodyPr/>
          <a:lstStyle/>
          <a:p>
            <a:r>
              <a:rPr lang="en-US"/>
              <a:t>Economic Impact Measures</a:t>
            </a:r>
          </a:p>
        </p:txBody>
      </p:sp>
      <p:grpSp>
        <p:nvGrpSpPr>
          <p:cNvPr id="3" name="Group 2">
            <a:extLst>
              <a:ext uri="{FF2B5EF4-FFF2-40B4-BE49-F238E27FC236}">
                <a16:creationId xmlns:a16="http://schemas.microsoft.com/office/drawing/2014/main" id="{9F0A93C5-8E27-4BCD-94C5-88350234A581}"/>
              </a:ext>
            </a:extLst>
          </p:cNvPr>
          <p:cNvGrpSpPr/>
          <p:nvPr/>
        </p:nvGrpSpPr>
        <p:grpSpPr>
          <a:xfrm>
            <a:off x="511834" y="1690687"/>
            <a:ext cx="11680166" cy="959573"/>
            <a:chOff x="511834" y="1690687"/>
            <a:chExt cx="11680166" cy="959573"/>
          </a:xfrm>
        </p:grpSpPr>
        <p:sp>
          <p:nvSpPr>
            <p:cNvPr id="2" name="Rectangle: Top Corners Rounded 1">
              <a:extLst>
                <a:ext uri="{FF2B5EF4-FFF2-40B4-BE49-F238E27FC236}">
                  <a16:creationId xmlns:a16="http://schemas.microsoft.com/office/drawing/2014/main" id="{1AE059F9-4352-456E-9D88-BB94E05F29D3}"/>
                </a:ext>
              </a:extLst>
            </p:cNvPr>
            <p:cNvSpPr/>
            <p:nvPr/>
          </p:nvSpPr>
          <p:spPr>
            <a:xfrm rot="16200000">
              <a:off x="5932953" y="-3730432"/>
              <a:ext cx="837928" cy="11680166"/>
            </a:xfrm>
            <a:prstGeom prst="round2SameRect">
              <a:avLst>
                <a:gd name="adj1" fmla="val 48639"/>
                <a:gd name="adj2" fmla="val 0"/>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D0F79728-DE13-4119-820D-0497B5E2DCED}"/>
                </a:ext>
              </a:extLst>
            </p:cNvPr>
            <p:cNvSpPr txBox="1"/>
            <p:nvPr/>
          </p:nvSpPr>
          <p:spPr>
            <a:xfrm>
              <a:off x="1672183" y="1742319"/>
              <a:ext cx="10007983" cy="907941"/>
            </a:xfrm>
            <a:prstGeom prst="rect">
              <a:avLst/>
            </a:prstGeom>
            <a:noFill/>
          </p:spPr>
          <p:txBody>
            <a:bodyPr wrap="square" rtlCol="0">
              <a:spAutoFit/>
            </a:bodyPr>
            <a:lstStyle/>
            <a:p>
              <a:r>
                <a:rPr lang="en-US" sz="2000" b="1">
                  <a:solidFill>
                    <a:schemeClr val="accent1"/>
                  </a:solidFill>
                  <a:latin typeface="Arial" panose="020B0604020202020204" pitchFamily="34" charset="0"/>
                  <a:cs typeface="Arial" panose="020B0604020202020204" pitchFamily="34" charset="0"/>
                </a:rPr>
                <a:t>Jobs: </a:t>
              </a:r>
              <a:r>
                <a:rPr lang="en-US" sz="1800">
                  <a:effectLst/>
                  <a:latin typeface="Arial" panose="020B0604020202020204" pitchFamily="34" charset="0"/>
                  <a:ea typeface="Arial" panose="020B0604020202020204" pitchFamily="34" charset="0"/>
                  <a:cs typeface="Times New Roman" panose="02020603050405020304" pitchFamily="18" charset="0"/>
                </a:rPr>
                <a:t>The sum of full-time and part-time employees, and account for the total number of people employed as a result of the airport or company within a defined geography or industry</a:t>
              </a:r>
            </a:p>
            <a:p>
              <a:endParaRPr lang="en-US" sz="1500">
                <a:solidFill>
                  <a:schemeClr val="accent3"/>
                </a:solidFill>
                <a:latin typeface="Arial" panose="020B0604020202020204" pitchFamily="34" charset="0"/>
                <a:cs typeface="Arial" panose="020B0604020202020204" pitchFamily="34" charset="0"/>
              </a:endParaRPr>
            </a:p>
          </p:txBody>
        </p:sp>
        <p:pic>
          <p:nvPicPr>
            <p:cNvPr id="38" name="Graphic 37">
              <a:extLst>
                <a:ext uri="{FF2B5EF4-FFF2-40B4-BE49-F238E27FC236}">
                  <a16:creationId xmlns:a16="http://schemas.microsoft.com/office/drawing/2014/main" id="{5526F7D5-C009-43E9-95C4-2FE01124B338}"/>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838200" y="1781039"/>
              <a:ext cx="695325" cy="657225"/>
            </a:xfrm>
            <a:prstGeom prst="rect">
              <a:avLst/>
            </a:prstGeom>
          </p:spPr>
        </p:pic>
      </p:grpSp>
      <p:grpSp>
        <p:nvGrpSpPr>
          <p:cNvPr id="5" name="Group 4">
            <a:extLst>
              <a:ext uri="{FF2B5EF4-FFF2-40B4-BE49-F238E27FC236}">
                <a16:creationId xmlns:a16="http://schemas.microsoft.com/office/drawing/2014/main" id="{64F7149E-7C71-4A8E-BC14-D17FD9C49590}"/>
              </a:ext>
            </a:extLst>
          </p:cNvPr>
          <p:cNvGrpSpPr/>
          <p:nvPr/>
        </p:nvGrpSpPr>
        <p:grpSpPr>
          <a:xfrm>
            <a:off x="511834" y="2610035"/>
            <a:ext cx="11680166" cy="1020450"/>
            <a:chOff x="511834" y="2610035"/>
            <a:chExt cx="11680166" cy="1020450"/>
          </a:xfrm>
        </p:grpSpPr>
        <p:sp>
          <p:nvSpPr>
            <p:cNvPr id="20" name="Rectangle: Top Corners Rounded 19">
              <a:extLst>
                <a:ext uri="{FF2B5EF4-FFF2-40B4-BE49-F238E27FC236}">
                  <a16:creationId xmlns:a16="http://schemas.microsoft.com/office/drawing/2014/main" id="{A5DF3983-54DF-4FF4-B480-1E10AE5EC70E}"/>
                </a:ext>
              </a:extLst>
            </p:cNvPr>
            <p:cNvSpPr/>
            <p:nvPr/>
          </p:nvSpPr>
          <p:spPr>
            <a:xfrm rot="16200000">
              <a:off x="5932953" y="-2811084"/>
              <a:ext cx="837928" cy="11680166"/>
            </a:xfrm>
            <a:prstGeom prst="round2SameRect">
              <a:avLst>
                <a:gd name="adj1" fmla="val 48639"/>
                <a:gd name="adj2" fmla="val 0"/>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extBox 11">
              <a:extLst>
                <a:ext uri="{FF2B5EF4-FFF2-40B4-BE49-F238E27FC236}">
                  <a16:creationId xmlns:a16="http://schemas.microsoft.com/office/drawing/2014/main" id="{6E44DA59-22E0-4C5B-9BCB-26509EBC63D0}"/>
                </a:ext>
              </a:extLst>
            </p:cNvPr>
            <p:cNvSpPr txBox="1"/>
            <p:nvPr/>
          </p:nvSpPr>
          <p:spPr>
            <a:xfrm>
              <a:off x="1672182" y="2676378"/>
              <a:ext cx="9991089" cy="954107"/>
            </a:xfrm>
            <a:prstGeom prst="rect">
              <a:avLst/>
            </a:prstGeom>
            <a:noFill/>
          </p:spPr>
          <p:txBody>
            <a:bodyPr wrap="square" rtlCol="0">
              <a:spAutoFit/>
            </a:bodyPr>
            <a:lstStyle/>
            <a:p>
              <a:r>
                <a:rPr lang="en-US" sz="2000" b="1">
                  <a:solidFill>
                    <a:schemeClr val="accent5"/>
                  </a:solidFill>
                  <a:latin typeface="Arial" panose="020B0604020202020204" pitchFamily="34" charset="0"/>
                  <a:cs typeface="Arial" panose="020B0604020202020204" pitchFamily="34" charset="0"/>
                </a:rPr>
                <a:t>Payroll: </a:t>
              </a:r>
              <a:r>
                <a:rPr lang="en-US" sz="1800">
                  <a:effectLst/>
                  <a:latin typeface="Arial" panose="020B0604020202020204" pitchFamily="34" charset="0"/>
                  <a:ea typeface="Arial" panose="020B0604020202020204" pitchFamily="34" charset="0"/>
                  <a:cs typeface="Times New Roman" panose="02020603050405020304" pitchFamily="18" charset="0"/>
                </a:rPr>
                <a:t>Total compensation for work, including gross wages, salaries, employer-provided benefits and taxes paid to governments on behalf of employees</a:t>
              </a:r>
            </a:p>
            <a:p>
              <a:endParaRPr lang="en-US">
                <a:solidFill>
                  <a:schemeClr val="accent3"/>
                </a:solidFill>
                <a:latin typeface="Arial" panose="020B0604020202020204" pitchFamily="34" charset="0"/>
                <a:cs typeface="Arial" panose="020B0604020202020204" pitchFamily="34" charset="0"/>
              </a:endParaRPr>
            </a:p>
          </p:txBody>
        </p:sp>
        <p:pic>
          <p:nvPicPr>
            <p:cNvPr id="44" name="Graphic 43">
              <a:extLst>
                <a:ext uri="{FF2B5EF4-FFF2-40B4-BE49-F238E27FC236}">
                  <a16:creationId xmlns:a16="http://schemas.microsoft.com/office/drawing/2014/main" id="{7F01FDC4-A3EA-4835-99A3-7C0066F2049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771525" y="2862424"/>
              <a:ext cx="762000" cy="381000"/>
            </a:xfrm>
            <a:prstGeom prst="rect">
              <a:avLst/>
            </a:prstGeom>
          </p:spPr>
        </p:pic>
      </p:grpSp>
      <p:grpSp>
        <p:nvGrpSpPr>
          <p:cNvPr id="6" name="Group 5">
            <a:extLst>
              <a:ext uri="{FF2B5EF4-FFF2-40B4-BE49-F238E27FC236}">
                <a16:creationId xmlns:a16="http://schemas.microsoft.com/office/drawing/2014/main" id="{D9DAA3FB-374C-4504-91FA-42DF1F791ADB}"/>
              </a:ext>
            </a:extLst>
          </p:cNvPr>
          <p:cNvGrpSpPr/>
          <p:nvPr/>
        </p:nvGrpSpPr>
        <p:grpSpPr>
          <a:xfrm>
            <a:off x="528728" y="3538345"/>
            <a:ext cx="11680166" cy="1052439"/>
            <a:chOff x="528728" y="3538345"/>
            <a:chExt cx="11680166" cy="1052439"/>
          </a:xfrm>
        </p:grpSpPr>
        <p:sp>
          <p:nvSpPr>
            <p:cNvPr id="21" name="Rectangle: Top Corners Rounded 20">
              <a:extLst>
                <a:ext uri="{FF2B5EF4-FFF2-40B4-BE49-F238E27FC236}">
                  <a16:creationId xmlns:a16="http://schemas.microsoft.com/office/drawing/2014/main" id="{6B5ED74B-40B4-4E66-90DD-71EF0C09745C}"/>
                </a:ext>
              </a:extLst>
            </p:cNvPr>
            <p:cNvSpPr/>
            <p:nvPr/>
          </p:nvSpPr>
          <p:spPr>
            <a:xfrm rot="16200000">
              <a:off x="5842591" y="-1775518"/>
              <a:ext cx="1052439" cy="11680166"/>
            </a:xfrm>
            <a:prstGeom prst="round2SameRect">
              <a:avLst>
                <a:gd name="adj1" fmla="val 48639"/>
                <a:gd name="adj2" fmla="val 0"/>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TextBox 15">
              <a:extLst>
                <a:ext uri="{FF2B5EF4-FFF2-40B4-BE49-F238E27FC236}">
                  <a16:creationId xmlns:a16="http://schemas.microsoft.com/office/drawing/2014/main" id="{A58C54EF-A2BE-4475-945A-752D141E19EC}"/>
                </a:ext>
              </a:extLst>
            </p:cNvPr>
            <p:cNvSpPr txBox="1"/>
            <p:nvPr/>
          </p:nvSpPr>
          <p:spPr>
            <a:xfrm>
              <a:off x="1672183" y="3547493"/>
              <a:ext cx="9991089" cy="954107"/>
            </a:xfrm>
            <a:prstGeom prst="rect">
              <a:avLst/>
            </a:prstGeom>
            <a:noFill/>
          </p:spPr>
          <p:txBody>
            <a:bodyPr wrap="square" rtlCol="0">
              <a:spAutoFit/>
            </a:bodyPr>
            <a:lstStyle/>
            <a:p>
              <a:r>
                <a:rPr lang="en-US" sz="2000" b="1">
                  <a:solidFill>
                    <a:schemeClr val="accent6">
                      <a:lumMod val="75000"/>
                    </a:schemeClr>
                  </a:solidFill>
                  <a:latin typeface="Arial" panose="020B0604020202020204" pitchFamily="34" charset="0"/>
                  <a:cs typeface="Arial" panose="020B0604020202020204" pitchFamily="34" charset="0"/>
                </a:rPr>
                <a:t>Value Added: </a:t>
              </a:r>
              <a:r>
                <a:rPr lang="en-US" sz="1800">
                  <a:effectLst/>
                  <a:latin typeface="Arial" panose="020B0604020202020204" pitchFamily="34" charset="0"/>
                  <a:ea typeface="Arial" panose="020B0604020202020204" pitchFamily="34" charset="0"/>
                  <a:cs typeface="Times New Roman" panose="02020603050405020304" pitchFamily="18" charset="0"/>
                </a:rPr>
                <a:t>Consists of compensation of employees, taxes paid on production and imports, and gross operating surplus. Value added equals the difference between an industry’s gross output and the cost of its intermediate inputs </a:t>
              </a:r>
              <a:endParaRPr lang="en-US" sz="2000">
                <a:solidFill>
                  <a:schemeClr val="accent3"/>
                </a:solidFill>
                <a:latin typeface="Arial" panose="020B0604020202020204" pitchFamily="34" charset="0"/>
                <a:cs typeface="Arial" panose="020B0604020202020204" pitchFamily="34" charset="0"/>
              </a:endParaRPr>
            </a:p>
          </p:txBody>
        </p:sp>
        <p:pic>
          <p:nvPicPr>
            <p:cNvPr id="48" name="Graphic 47">
              <a:extLst>
                <a:ext uri="{FF2B5EF4-FFF2-40B4-BE49-F238E27FC236}">
                  <a16:creationId xmlns:a16="http://schemas.microsoft.com/office/drawing/2014/main" id="{2D245AE0-B729-43DC-ABB9-0BF14D62BD77}"/>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867033" y="3712711"/>
              <a:ext cx="695325" cy="714375"/>
            </a:xfrm>
            <a:prstGeom prst="rect">
              <a:avLst/>
            </a:prstGeom>
          </p:spPr>
        </p:pic>
      </p:grpSp>
      <p:grpSp>
        <p:nvGrpSpPr>
          <p:cNvPr id="7" name="Group 6">
            <a:extLst>
              <a:ext uri="{FF2B5EF4-FFF2-40B4-BE49-F238E27FC236}">
                <a16:creationId xmlns:a16="http://schemas.microsoft.com/office/drawing/2014/main" id="{466E6863-985A-4CC1-A725-8358861401B6}"/>
              </a:ext>
            </a:extLst>
          </p:cNvPr>
          <p:cNvGrpSpPr/>
          <p:nvPr/>
        </p:nvGrpSpPr>
        <p:grpSpPr>
          <a:xfrm>
            <a:off x="528728" y="4677285"/>
            <a:ext cx="11680166" cy="1418715"/>
            <a:chOff x="528728" y="4677285"/>
            <a:chExt cx="11680166" cy="1418715"/>
          </a:xfrm>
        </p:grpSpPr>
        <p:sp>
          <p:nvSpPr>
            <p:cNvPr id="22" name="Rectangle: Top Corners Rounded 21">
              <a:extLst>
                <a:ext uri="{FF2B5EF4-FFF2-40B4-BE49-F238E27FC236}">
                  <a16:creationId xmlns:a16="http://schemas.microsoft.com/office/drawing/2014/main" id="{E63DE9DB-B546-48D2-9FA6-57AEF7C09568}"/>
                </a:ext>
              </a:extLst>
            </p:cNvPr>
            <p:cNvSpPr/>
            <p:nvPr/>
          </p:nvSpPr>
          <p:spPr>
            <a:xfrm rot="16200000">
              <a:off x="5659453" y="-453440"/>
              <a:ext cx="1418715" cy="11680166"/>
            </a:xfrm>
            <a:prstGeom prst="round2SameRect">
              <a:avLst>
                <a:gd name="adj1" fmla="val 48639"/>
                <a:gd name="adj2" fmla="val 0"/>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TextBox 24">
              <a:extLst>
                <a:ext uri="{FF2B5EF4-FFF2-40B4-BE49-F238E27FC236}">
                  <a16:creationId xmlns:a16="http://schemas.microsoft.com/office/drawing/2014/main" id="{4FF1E3E9-9BCF-40F6-AE82-8E5FC7C75995}"/>
                </a:ext>
              </a:extLst>
            </p:cNvPr>
            <p:cNvSpPr txBox="1"/>
            <p:nvPr/>
          </p:nvSpPr>
          <p:spPr>
            <a:xfrm>
              <a:off x="1672183" y="4767371"/>
              <a:ext cx="10007983" cy="1231106"/>
            </a:xfrm>
            <a:prstGeom prst="rect">
              <a:avLst/>
            </a:prstGeom>
            <a:noFill/>
          </p:spPr>
          <p:txBody>
            <a:bodyPr wrap="square" rtlCol="0">
              <a:spAutoFit/>
            </a:bodyPr>
            <a:lstStyle/>
            <a:p>
              <a:r>
                <a:rPr lang="en-US" sz="2000" b="1">
                  <a:solidFill>
                    <a:schemeClr val="accent4">
                      <a:lumMod val="75000"/>
                    </a:schemeClr>
                  </a:solidFill>
                  <a:latin typeface="Arial" panose="020B0604020202020204" pitchFamily="34" charset="0"/>
                  <a:cs typeface="Arial" panose="020B0604020202020204" pitchFamily="34" charset="0"/>
                </a:rPr>
                <a:t>Economic Impact (Output): </a:t>
              </a:r>
              <a:r>
                <a:rPr lang="en-US" sz="1800">
                  <a:effectLst/>
                  <a:latin typeface="Arial" panose="020B0604020202020204" pitchFamily="34" charset="0"/>
                  <a:ea typeface="Arial" panose="020B0604020202020204" pitchFamily="34" charset="0"/>
                  <a:cs typeface="Times New Roman" panose="02020603050405020304" pitchFamily="18" charset="0"/>
                </a:rPr>
                <a:t>The value of sales or receipts and other operating income along with any inventory change (e.g., spoilage, breakage, or theft). It is the equivalent of value added plus the cost of all intermediate inputs (including energy, raw materials, semi-finished goods, and services) that are purchased from all sources/locations</a:t>
              </a:r>
              <a:endParaRPr lang="en-US" sz="2000">
                <a:solidFill>
                  <a:schemeClr val="accent3"/>
                </a:solidFill>
                <a:latin typeface="Arial" panose="020B0604020202020204" pitchFamily="34" charset="0"/>
                <a:cs typeface="Arial" panose="020B0604020202020204" pitchFamily="34" charset="0"/>
              </a:endParaRPr>
            </a:p>
          </p:txBody>
        </p:sp>
        <p:pic>
          <p:nvPicPr>
            <p:cNvPr id="50" name="Graphic 49">
              <a:extLst>
                <a:ext uri="{FF2B5EF4-FFF2-40B4-BE49-F238E27FC236}">
                  <a16:creationId xmlns:a16="http://schemas.microsoft.com/office/drawing/2014/main" id="{7070174B-D90C-4D9C-B2EE-14DEEF81978F}"/>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734356" y="5101936"/>
              <a:ext cx="904875" cy="561975"/>
            </a:xfrm>
            <a:prstGeom prst="rect">
              <a:avLst/>
            </a:prstGeom>
          </p:spPr>
        </p:pic>
      </p:grpSp>
    </p:spTree>
    <p:extLst>
      <p:ext uri="{BB962C8B-B14F-4D97-AF65-F5344CB8AC3E}">
        <p14:creationId xmlns:p14="http://schemas.microsoft.com/office/powerpoint/2010/main" val="2700170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EDB669-AE57-4F45-A77B-D85CE1653340}"/>
              </a:ext>
            </a:extLst>
          </p:cNvPr>
          <p:cNvSpPr>
            <a:spLocks noGrp="1"/>
          </p:cNvSpPr>
          <p:nvPr>
            <p:ph type="title"/>
          </p:nvPr>
        </p:nvSpPr>
        <p:spPr/>
        <p:txBody>
          <a:bodyPr/>
          <a:lstStyle/>
          <a:p>
            <a:r>
              <a:rPr lang="en-US"/>
              <a:t>Economic Impact Terms</a:t>
            </a:r>
          </a:p>
        </p:txBody>
      </p:sp>
      <p:pic>
        <p:nvPicPr>
          <p:cNvPr id="5" name="Picture 4" descr="Graphical user interface, text, application&#10;&#10;Description automatically generated">
            <a:extLst>
              <a:ext uri="{FF2B5EF4-FFF2-40B4-BE49-F238E27FC236}">
                <a16:creationId xmlns:a16="http://schemas.microsoft.com/office/drawing/2014/main" id="{EA839DE7-8E5A-4A61-B7D5-CF623C00E79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63984" y="1200782"/>
            <a:ext cx="11464032" cy="4726819"/>
          </a:xfrm>
          <a:prstGeom prst="rect">
            <a:avLst/>
          </a:prstGeom>
        </p:spPr>
      </p:pic>
      <p:pic>
        <p:nvPicPr>
          <p:cNvPr id="12" name="Picture 11">
            <a:extLst>
              <a:ext uri="{FF2B5EF4-FFF2-40B4-BE49-F238E27FC236}">
                <a16:creationId xmlns:a16="http://schemas.microsoft.com/office/drawing/2014/main" id="{32A8F7AC-3F7B-4F30-849A-08F720C23D4E}"/>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363985" y="1200782"/>
            <a:ext cx="11464029" cy="4726818"/>
          </a:xfrm>
          <a:prstGeom prst="rect">
            <a:avLst/>
          </a:prstGeom>
        </p:spPr>
      </p:pic>
      <p:pic>
        <p:nvPicPr>
          <p:cNvPr id="7" name="Picture 6">
            <a:extLst>
              <a:ext uri="{FF2B5EF4-FFF2-40B4-BE49-F238E27FC236}">
                <a16:creationId xmlns:a16="http://schemas.microsoft.com/office/drawing/2014/main" id="{29FCDE58-63F5-4987-B825-9C7031D37345}"/>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363985" y="1200782"/>
            <a:ext cx="11464029" cy="4726818"/>
          </a:xfrm>
          <a:prstGeom prst="rect">
            <a:avLst/>
          </a:prstGeom>
        </p:spPr>
      </p:pic>
    </p:spTree>
    <p:extLst>
      <p:ext uri="{BB962C8B-B14F-4D97-AF65-F5344CB8AC3E}">
        <p14:creationId xmlns:p14="http://schemas.microsoft.com/office/powerpoint/2010/main" val="30290561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942F5E77-8E9F-4462-B1A9-3BCBA52C8204}"/>
              </a:ext>
            </a:extLst>
          </p:cNvPr>
          <p:cNvPicPr>
            <a:picLocks noGrp="1" noChangeAspect="1"/>
          </p:cNvPicPr>
          <p:nvPr>
            <p:ph idx="1"/>
          </p:nvPr>
        </p:nvPicPr>
        <p:blipFill>
          <a:blip r:embed="rId3">
            <a:extLst>
              <a:ext uri="{28A0092B-C50C-407E-A947-70E740481C1C}">
                <a14:useLocalDpi xmlns:a14="http://schemas.microsoft.com/office/drawing/2010/main" val="0"/>
              </a:ext>
            </a:extLst>
          </a:blip>
          <a:srcRect/>
          <a:stretch/>
        </p:blipFill>
        <p:spPr>
          <a:xfrm>
            <a:off x="1087627" y="1277171"/>
            <a:ext cx="10016744" cy="4963847"/>
          </a:xfrm>
        </p:spPr>
      </p:pic>
      <p:sp>
        <p:nvSpPr>
          <p:cNvPr id="7" name="Title 6">
            <a:extLst>
              <a:ext uri="{FF2B5EF4-FFF2-40B4-BE49-F238E27FC236}">
                <a16:creationId xmlns:a16="http://schemas.microsoft.com/office/drawing/2014/main" id="{358D9580-CF14-4EFA-AB9A-424BDC0E84F1}"/>
              </a:ext>
            </a:extLst>
          </p:cNvPr>
          <p:cNvSpPr>
            <a:spLocks noGrp="1"/>
          </p:cNvSpPr>
          <p:nvPr>
            <p:ph type="title"/>
          </p:nvPr>
        </p:nvSpPr>
        <p:spPr>
          <a:xfrm>
            <a:off x="838199" y="365125"/>
            <a:ext cx="10940845" cy="1325563"/>
          </a:xfrm>
        </p:spPr>
        <p:txBody>
          <a:bodyPr/>
          <a:lstStyle/>
          <a:p>
            <a:r>
              <a:rPr lang="en-US"/>
              <a:t>Florida Aviation Economic Impact Study Overview</a:t>
            </a:r>
          </a:p>
        </p:txBody>
      </p:sp>
    </p:spTree>
    <p:extLst>
      <p:ext uri="{BB962C8B-B14F-4D97-AF65-F5344CB8AC3E}">
        <p14:creationId xmlns:p14="http://schemas.microsoft.com/office/powerpoint/2010/main" val="181207493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7FAAB9-88B8-40EA-BC2A-D01EE3CD8196}"/>
              </a:ext>
            </a:extLst>
          </p:cNvPr>
          <p:cNvSpPr>
            <a:spLocks noGrp="1"/>
          </p:cNvSpPr>
          <p:nvPr>
            <p:ph type="title"/>
          </p:nvPr>
        </p:nvSpPr>
        <p:spPr>
          <a:xfrm>
            <a:off x="838199" y="365125"/>
            <a:ext cx="11078029" cy="1325563"/>
          </a:xfrm>
        </p:spPr>
        <p:txBody>
          <a:bodyPr>
            <a:normAutofit/>
          </a:bodyPr>
          <a:lstStyle/>
          <a:p>
            <a:r>
              <a:rPr lang="en-US"/>
              <a:t>Florida Aviation Economic Impact Study Overview</a:t>
            </a:r>
          </a:p>
        </p:txBody>
      </p:sp>
      <p:pic>
        <p:nvPicPr>
          <p:cNvPr id="7" name="Content Placeholder 6">
            <a:extLst>
              <a:ext uri="{FF2B5EF4-FFF2-40B4-BE49-F238E27FC236}">
                <a16:creationId xmlns:a16="http://schemas.microsoft.com/office/drawing/2014/main" id="{60AF953A-671E-4758-A47A-851BA54EFABE}"/>
              </a:ext>
            </a:extLst>
          </p:cNvPr>
          <p:cNvPicPr>
            <a:picLocks noGrp="1" noChangeAspect="1"/>
          </p:cNvPicPr>
          <p:nvPr>
            <p:ph idx="1"/>
          </p:nvPr>
        </p:nvPicPr>
        <p:blipFill>
          <a:blip r:embed="rId3">
            <a:extLst>
              <a:ext uri="{28A0092B-C50C-407E-A947-70E740481C1C}">
                <a14:useLocalDpi xmlns:a14="http://schemas.microsoft.com/office/drawing/2010/main" val="0"/>
              </a:ext>
            </a:extLst>
          </a:blip>
          <a:srcRect/>
          <a:stretch/>
        </p:blipFill>
        <p:spPr>
          <a:xfrm>
            <a:off x="1177818" y="1301028"/>
            <a:ext cx="9836362" cy="4830282"/>
          </a:xfrm>
        </p:spPr>
      </p:pic>
    </p:spTree>
    <p:extLst>
      <p:ext uri="{BB962C8B-B14F-4D97-AF65-F5344CB8AC3E}">
        <p14:creationId xmlns:p14="http://schemas.microsoft.com/office/powerpoint/2010/main" val="296438919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a:xfrm>
            <a:off x="838200" y="736600"/>
            <a:ext cx="10515600" cy="1397000"/>
          </a:xfrm>
        </p:spPr>
        <p:txBody>
          <a:bodyPr anchor="t">
            <a:normAutofit/>
          </a:bodyPr>
          <a:lstStyle/>
          <a:p>
            <a:r>
              <a:rPr lang="en-US" dirty="0"/>
              <a:t>Calculating Inverness Airport’s</a:t>
            </a:r>
            <a:br>
              <a:rPr lang="en-US" dirty="0"/>
            </a:br>
            <a:r>
              <a:rPr lang="en-US" dirty="0"/>
              <a:t>Total Economic Impact</a:t>
            </a:r>
          </a:p>
        </p:txBody>
      </p:sp>
      <p:pic>
        <p:nvPicPr>
          <p:cNvPr id="5" name="Picture 4">
            <a:extLst>
              <a:ext uri="{FF2B5EF4-FFF2-40B4-BE49-F238E27FC236}">
                <a16:creationId xmlns:a16="http://schemas.microsoft.com/office/drawing/2014/main" id="{A0F4D54A-098E-436A-9F26-F97FE9D916E0}"/>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442186" y="2296667"/>
            <a:ext cx="11307627" cy="2264665"/>
          </a:xfrm>
          <a:prstGeom prst="rect">
            <a:avLst/>
          </a:prstGeom>
        </p:spPr>
      </p:pic>
      <p:pic>
        <p:nvPicPr>
          <p:cNvPr id="6" name="Picture 5">
            <a:extLst>
              <a:ext uri="{FF2B5EF4-FFF2-40B4-BE49-F238E27FC236}">
                <a16:creationId xmlns:a16="http://schemas.microsoft.com/office/drawing/2014/main" id="{B06614D4-A708-4820-B7E0-B69B69BD96ED}"/>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442188" y="2296666"/>
            <a:ext cx="11307622" cy="2264665"/>
          </a:xfrm>
          <a:prstGeom prst="rect">
            <a:avLst/>
          </a:prstGeom>
        </p:spPr>
      </p:pic>
      <p:pic>
        <p:nvPicPr>
          <p:cNvPr id="7" name="Picture 6">
            <a:extLst>
              <a:ext uri="{FF2B5EF4-FFF2-40B4-BE49-F238E27FC236}">
                <a16:creationId xmlns:a16="http://schemas.microsoft.com/office/drawing/2014/main" id="{D57D189E-C56D-4F1B-968F-4EFA248861FE}"/>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442188" y="2296665"/>
            <a:ext cx="11307622" cy="2264665"/>
          </a:xfrm>
          <a:prstGeom prst="rect">
            <a:avLst/>
          </a:prstGeom>
        </p:spPr>
      </p:pic>
    </p:spTree>
    <p:extLst>
      <p:ext uri="{BB962C8B-B14F-4D97-AF65-F5344CB8AC3E}">
        <p14:creationId xmlns:p14="http://schemas.microsoft.com/office/powerpoint/2010/main" val="10025113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p:txBody>
          <a:bodyPr/>
          <a:lstStyle/>
          <a:p>
            <a:r>
              <a:rPr lang="en-US"/>
              <a:t>On-Airport Impacts</a:t>
            </a:r>
          </a:p>
        </p:txBody>
      </p:sp>
      <p:pic>
        <p:nvPicPr>
          <p:cNvPr id="11" name="Graphic 10">
            <a:extLst>
              <a:ext uri="{FF2B5EF4-FFF2-40B4-BE49-F238E27FC236}">
                <a16:creationId xmlns:a16="http://schemas.microsoft.com/office/drawing/2014/main" id="{A3728B93-EBF1-473B-9D7D-228A62848192}"/>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761345" y="106680"/>
            <a:ext cx="1143000" cy="1143000"/>
          </a:xfrm>
          <a:prstGeom prst="rect">
            <a:avLst/>
          </a:prstGeom>
        </p:spPr>
      </p:pic>
      <p:grpSp>
        <p:nvGrpSpPr>
          <p:cNvPr id="5" name="Group 4">
            <a:extLst>
              <a:ext uri="{FF2B5EF4-FFF2-40B4-BE49-F238E27FC236}">
                <a16:creationId xmlns:a16="http://schemas.microsoft.com/office/drawing/2014/main" id="{FD304E53-B9CA-4652-90CF-590A9598E22E}"/>
              </a:ext>
            </a:extLst>
          </p:cNvPr>
          <p:cNvGrpSpPr/>
          <p:nvPr/>
        </p:nvGrpSpPr>
        <p:grpSpPr>
          <a:xfrm>
            <a:off x="225081" y="1604963"/>
            <a:ext cx="3765137" cy="3809924"/>
            <a:chOff x="225081" y="1604963"/>
            <a:chExt cx="3765137" cy="3809924"/>
          </a:xfrm>
        </p:grpSpPr>
        <p:sp>
          <p:nvSpPr>
            <p:cNvPr id="2" name="Rectangle: Rounded Corners 1">
              <a:extLst>
                <a:ext uri="{FF2B5EF4-FFF2-40B4-BE49-F238E27FC236}">
                  <a16:creationId xmlns:a16="http://schemas.microsoft.com/office/drawing/2014/main" id="{ABA6AEBF-A110-415C-8C75-441B2A2C4D45}"/>
                </a:ext>
              </a:extLst>
            </p:cNvPr>
            <p:cNvSpPr/>
            <p:nvPr/>
          </p:nvSpPr>
          <p:spPr>
            <a:xfrm>
              <a:off x="451959" y="1604963"/>
              <a:ext cx="3396141" cy="2570086"/>
            </a:xfrm>
            <a:prstGeom prst="roundRect">
              <a:avLst>
                <a:gd name="adj" fmla="val 19211"/>
              </a:avLst>
            </a:prstGeom>
            <a:noFill/>
            <a:ln>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id="{A76EE743-9F5A-48F8-8C7F-5B0BE0B3E31B}"/>
                </a:ext>
              </a:extLst>
            </p:cNvPr>
            <p:cNvPicPr>
              <a:picLocks noChangeAspect="1"/>
            </p:cNvPicPr>
            <p:nvPr/>
          </p:nvPicPr>
          <p:blipFill rotWithShape="1">
            <a:blip r:embed="rId5">
              <a:extLst>
                <a:ext uri="{28A0092B-C50C-407E-A947-70E740481C1C}">
                  <a14:useLocalDpi xmlns:a14="http://schemas.microsoft.com/office/drawing/2010/main" val="0"/>
                </a:ext>
              </a:extLst>
            </a:blip>
            <a:srcRect l="3690" r="4891"/>
            <a:stretch/>
          </p:blipFill>
          <p:spPr>
            <a:xfrm>
              <a:off x="562708" y="1711776"/>
              <a:ext cx="3184379" cy="2326515"/>
            </a:xfrm>
            <a:prstGeom prst="roundRect">
              <a:avLst/>
            </a:prstGeom>
            <a:ln w="38100">
              <a:solidFill>
                <a:schemeClr val="accent5"/>
              </a:solidFill>
            </a:ln>
          </p:spPr>
        </p:pic>
        <p:sp>
          <p:nvSpPr>
            <p:cNvPr id="6" name="Rectangle: Rounded Corners 5">
              <a:extLst>
                <a:ext uri="{FF2B5EF4-FFF2-40B4-BE49-F238E27FC236}">
                  <a16:creationId xmlns:a16="http://schemas.microsoft.com/office/drawing/2014/main" id="{A8D5FB30-365D-42DE-95A4-6036DC2AC9B0}"/>
                </a:ext>
              </a:extLst>
            </p:cNvPr>
            <p:cNvSpPr/>
            <p:nvPr/>
          </p:nvSpPr>
          <p:spPr>
            <a:xfrm>
              <a:off x="451959" y="3737892"/>
              <a:ext cx="3435134" cy="1676995"/>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spcAft>
                  <a:spcPts val="600"/>
                </a:spcAft>
              </a:pPr>
              <a:r>
                <a:rPr lang="en-US" b="1" u="sng">
                  <a:solidFill>
                    <a:schemeClr val="accent5"/>
                  </a:solidFill>
                  <a:latin typeface="Arial" panose="020B0604020202020204" pitchFamily="34" charset="0"/>
                  <a:cs typeface="Arial" panose="020B0604020202020204" pitchFamily="34" charset="0"/>
                </a:rPr>
                <a:t>Airport</a:t>
              </a:r>
              <a:r>
                <a:rPr lang="en-US" b="1" u="sng" spc="-150">
                  <a:solidFill>
                    <a:schemeClr val="accent5"/>
                  </a:solidFill>
                  <a:latin typeface="Arial" panose="020B0604020202020204" pitchFamily="34" charset="0"/>
                  <a:cs typeface="Arial" panose="020B0604020202020204" pitchFamily="34" charset="0"/>
                </a:rPr>
                <a:t> </a:t>
              </a:r>
              <a:r>
                <a:rPr lang="en-US" b="1" u="sng" spc="-5">
                  <a:solidFill>
                    <a:schemeClr val="accent5"/>
                  </a:solidFill>
                  <a:latin typeface="Arial" panose="020B0604020202020204" pitchFamily="34" charset="0"/>
                  <a:cs typeface="Arial" panose="020B0604020202020204" pitchFamily="34" charset="0"/>
                </a:rPr>
                <a:t>Administration</a:t>
              </a:r>
              <a:endParaRPr lang="en-US" sz="2000" b="1" u="sng" spc="-5">
                <a:solidFill>
                  <a:schemeClr val="accent5"/>
                </a:solidFill>
                <a:latin typeface="Arial" panose="020B0604020202020204" pitchFamily="34" charset="0"/>
                <a:cs typeface="Arial" panose="020B0604020202020204" pitchFamily="34" charset="0"/>
              </a:endParaRPr>
            </a:p>
            <a:p>
              <a:pPr marL="164592"/>
              <a:r>
                <a:rPr lang="en-US" spc="-5">
                  <a:solidFill>
                    <a:schemeClr val="tx2"/>
                  </a:solidFill>
                  <a:latin typeface="Arial" panose="020B0604020202020204" pitchFamily="34" charset="0"/>
                  <a:cs typeface="Arial" panose="020B0604020202020204" pitchFamily="34" charset="0"/>
                </a:rPr>
                <a:t>Includes all direct airport and contract airport employees and the payroll associated with those employees</a:t>
              </a:r>
              <a:endParaRPr lang="en-US">
                <a:solidFill>
                  <a:schemeClr val="tx2"/>
                </a:solidFill>
                <a:latin typeface="Arial" panose="020B0604020202020204" pitchFamily="34" charset="0"/>
                <a:cs typeface="Arial" panose="020B0604020202020204" pitchFamily="34" charset="0"/>
              </a:endParaRPr>
            </a:p>
          </p:txBody>
        </p:sp>
        <p:cxnSp>
          <p:nvCxnSpPr>
            <p:cNvPr id="26" name="Straight Connector 25">
              <a:extLst>
                <a:ext uri="{FF2B5EF4-FFF2-40B4-BE49-F238E27FC236}">
                  <a16:creationId xmlns:a16="http://schemas.microsoft.com/office/drawing/2014/main" id="{494A9BDD-5F58-4C4B-82C0-1F6B46AB28FE}"/>
                </a:ext>
              </a:extLst>
            </p:cNvPr>
            <p:cNvCxnSpPr>
              <a:cxnSpLocks/>
            </p:cNvCxnSpPr>
            <p:nvPr/>
          </p:nvCxnSpPr>
          <p:spPr>
            <a:xfrm>
              <a:off x="373605" y="3715314"/>
              <a:ext cx="3616613" cy="0"/>
            </a:xfrm>
            <a:prstGeom prst="line">
              <a:avLst/>
            </a:prstGeom>
            <a:ln w="57150">
              <a:solidFill>
                <a:schemeClr val="accent5"/>
              </a:solidFill>
            </a:ln>
          </p:spPr>
          <p:style>
            <a:lnRef idx="1">
              <a:schemeClr val="accent1"/>
            </a:lnRef>
            <a:fillRef idx="0">
              <a:schemeClr val="accent1"/>
            </a:fillRef>
            <a:effectRef idx="0">
              <a:schemeClr val="accent1"/>
            </a:effectRef>
            <a:fontRef idx="minor">
              <a:schemeClr val="tx1"/>
            </a:fontRef>
          </p:style>
        </p:cxnSp>
        <p:pic>
          <p:nvPicPr>
            <p:cNvPr id="12" name="Graphic 11">
              <a:extLst>
                <a:ext uri="{FF2B5EF4-FFF2-40B4-BE49-F238E27FC236}">
                  <a16:creationId xmlns:a16="http://schemas.microsoft.com/office/drawing/2014/main" id="{B48D587E-1460-4DCF-9382-BE9B48E11AED}"/>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25081" y="3289412"/>
              <a:ext cx="628650" cy="628650"/>
            </a:xfrm>
            <a:prstGeom prst="rect">
              <a:avLst/>
            </a:prstGeom>
          </p:spPr>
        </p:pic>
      </p:grpSp>
      <p:grpSp>
        <p:nvGrpSpPr>
          <p:cNvPr id="9" name="Group 8">
            <a:extLst>
              <a:ext uri="{FF2B5EF4-FFF2-40B4-BE49-F238E27FC236}">
                <a16:creationId xmlns:a16="http://schemas.microsoft.com/office/drawing/2014/main" id="{4595D482-8DDC-4E72-9D8B-63895D2EBA79}"/>
              </a:ext>
            </a:extLst>
          </p:cNvPr>
          <p:cNvGrpSpPr/>
          <p:nvPr/>
        </p:nvGrpSpPr>
        <p:grpSpPr>
          <a:xfrm>
            <a:off x="4145374" y="1583875"/>
            <a:ext cx="3711693" cy="4674393"/>
            <a:chOff x="4145374" y="1583875"/>
            <a:chExt cx="3711693" cy="4674393"/>
          </a:xfrm>
        </p:grpSpPr>
        <p:sp>
          <p:nvSpPr>
            <p:cNvPr id="17" name="Rectangle: Rounded Corners 16">
              <a:extLst>
                <a:ext uri="{FF2B5EF4-FFF2-40B4-BE49-F238E27FC236}">
                  <a16:creationId xmlns:a16="http://schemas.microsoft.com/office/drawing/2014/main" id="{F256F773-9200-4AD9-B218-F772E6A8349A}"/>
                </a:ext>
              </a:extLst>
            </p:cNvPr>
            <p:cNvSpPr/>
            <p:nvPr/>
          </p:nvSpPr>
          <p:spPr>
            <a:xfrm>
              <a:off x="4355638" y="1583875"/>
              <a:ext cx="3396141" cy="2570086"/>
            </a:xfrm>
            <a:prstGeom prst="roundRect">
              <a:avLst>
                <a:gd name="adj" fmla="val 19211"/>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8" name="Picture 17">
              <a:extLst>
                <a:ext uri="{FF2B5EF4-FFF2-40B4-BE49-F238E27FC236}">
                  <a16:creationId xmlns:a16="http://schemas.microsoft.com/office/drawing/2014/main" id="{117D4336-8A79-47DF-913C-8A07D18BCBE9}"/>
                </a:ext>
              </a:extLst>
            </p:cNvPr>
            <p:cNvPicPr>
              <a:picLocks noChangeAspect="1"/>
            </p:cNvPicPr>
            <p:nvPr/>
          </p:nvPicPr>
          <p:blipFill>
            <a:blip r:embed="rId8">
              <a:extLst>
                <a:ext uri="{28A0092B-C50C-407E-A947-70E740481C1C}">
                  <a14:useLocalDpi xmlns:a14="http://schemas.microsoft.com/office/drawing/2010/main" val="0"/>
                </a:ext>
              </a:extLst>
            </a:blip>
            <a:srcRect t="1259" b="1259"/>
            <a:stretch/>
          </p:blipFill>
          <p:spPr>
            <a:xfrm rot="10800000">
              <a:off x="4466387" y="1690688"/>
              <a:ext cx="3184379" cy="2326515"/>
            </a:xfrm>
            <a:prstGeom prst="roundRect">
              <a:avLst/>
            </a:prstGeom>
            <a:ln w="38100">
              <a:solidFill>
                <a:schemeClr val="accent1"/>
              </a:solidFill>
            </a:ln>
          </p:spPr>
        </p:pic>
        <p:sp>
          <p:nvSpPr>
            <p:cNvPr id="7" name="Rectangle: Rounded Corners 6">
              <a:extLst>
                <a:ext uri="{FF2B5EF4-FFF2-40B4-BE49-F238E27FC236}">
                  <a16:creationId xmlns:a16="http://schemas.microsoft.com/office/drawing/2014/main" id="{5D51CCED-98C0-494B-A2A0-4AED639AC9DE}"/>
                </a:ext>
              </a:extLst>
            </p:cNvPr>
            <p:cNvSpPr/>
            <p:nvPr/>
          </p:nvSpPr>
          <p:spPr>
            <a:xfrm>
              <a:off x="4240454" y="3737892"/>
              <a:ext cx="3616613" cy="2520376"/>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spcAft>
                  <a:spcPts val="600"/>
                </a:spcAft>
              </a:pPr>
              <a:r>
                <a:rPr lang="en-US" b="1" u="sng">
                  <a:solidFill>
                    <a:schemeClr val="accent1"/>
                  </a:solidFill>
                  <a:latin typeface="Arial" panose="020B0604020202020204" pitchFamily="34" charset="0"/>
                  <a:cs typeface="Arial" panose="020B0604020202020204" pitchFamily="34" charset="0"/>
                </a:rPr>
                <a:t>Airport</a:t>
              </a:r>
              <a:r>
                <a:rPr lang="en-US" b="1" u="sng" spc="-150">
                  <a:solidFill>
                    <a:schemeClr val="accent1"/>
                  </a:solidFill>
                  <a:latin typeface="Arial" panose="020B0604020202020204" pitchFamily="34" charset="0"/>
                  <a:cs typeface="Arial" panose="020B0604020202020204" pitchFamily="34" charset="0"/>
                </a:rPr>
                <a:t> </a:t>
              </a:r>
              <a:r>
                <a:rPr lang="en-US" b="1" u="sng" spc="-5">
                  <a:solidFill>
                    <a:schemeClr val="accent1"/>
                  </a:solidFill>
                  <a:latin typeface="Arial" panose="020B0604020202020204" pitchFamily="34" charset="0"/>
                  <a:cs typeface="Arial" panose="020B0604020202020204" pitchFamily="34" charset="0"/>
                </a:rPr>
                <a:t>Tenants</a:t>
              </a:r>
              <a:endParaRPr lang="en-US" sz="1600" b="1" u="sng" spc="-5">
                <a:solidFill>
                  <a:schemeClr val="accent1"/>
                </a:solidFill>
                <a:latin typeface="Arial" panose="020B0604020202020204" pitchFamily="34" charset="0"/>
                <a:cs typeface="Arial" panose="020B0604020202020204" pitchFamily="34" charset="0"/>
              </a:endParaRPr>
            </a:p>
            <a:p>
              <a:pPr marL="164592"/>
              <a:r>
                <a:rPr lang="en-US" spc="-5">
                  <a:solidFill>
                    <a:schemeClr val="tx2"/>
                  </a:solidFill>
                  <a:latin typeface="Arial" panose="020B0604020202020204" pitchFamily="34" charset="0"/>
                  <a:cs typeface="Arial" panose="020B0604020202020204" pitchFamily="34" charset="0"/>
                </a:rPr>
                <a:t>Include all businesses located on airport property, including aviation- and non-aviation-related businesses, and the employment and payroll associated with those businesses</a:t>
              </a:r>
              <a:endParaRPr lang="en-US" sz="1600" spc="-5">
                <a:solidFill>
                  <a:schemeClr val="tx2"/>
                </a:solidFill>
                <a:latin typeface="Arial" panose="020B0604020202020204" pitchFamily="34" charset="0"/>
                <a:cs typeface="Arial" panose="020B0604020202020204" pitchFamily="34" charset="0"/>
              </a:endParaRPr>
            </a:p>
          </p:txBody>
        </p:sp>
        <p:cxnSp>
          <p:nvCxnSpPr>
            <p:cNvPr id="25" name="Straight Connector 24">
              <a:extLst>
                <a:ext uri="{FF2B5EF4-FFF2-40B4-BE49-F238E27FC236}">
                  <a16:creationId xmlns:a16="http://schemas.microsoft.com/office/drawing/2014/main" id="{010A169A-BD91-4F31-BC1D-C71BEC98CDE2}"/>
                </a:ext>
              </a:extLst>
            </p:cNvPr>
            <p:cNvCxnSpPr>
              <a:cxnSpLocks/>
            </p:cNvCxnSpPr>
            <p:nvPr/>
          </p:nvCxnSpPr>
          <p:spPr>
            <a:xfrm>
              <a:off x="4240454" y="3715314"/>
              <a:ext cx="3616613" cy="0"/>
            </a:xfrm>
            <a:prstGeom prst="line">
              <a:avLst/>
            </a:prstGeom>
            <a:ln w="57150">
              <a:solidFill>
                <a:schemeClr val="accent1"/>
              </a:solidFill>
            </a:ln>
          </p:spPr>
          <p:style>
            <a:lnRef idx="1">
              <a:schemeClr val="accent1"/>
            </a:lnRef>
            <a:fillRef idx="0">
              <a:schemeClr val="accent1"/>
            </a:fillRef>
            <a:effectRef idx="0">
              <a:schemeClr val="accent1"/>
            </a:effectRef>
            <a:fontRef idx="minor">
              <a:schemeClr val="tx1"/>
            </a:fontRef>
          </p:style>
        </p:cxnSp>
        <p:pic>
          <p:nvPicPr>
            <p:cNvPr id="14" name="Graphic 13">
              <a:extLst>
                <a:ext uri="{FF2B5EF4-FFF2-40B4-BE49-F238E27FC236}">
                  <a16:creationId xmlns:a16="http://schemas.microsoft.com/office/drawing/2014/main" id="{A285699E-8861-49A6-AAC6-1D105F05B1E8}"/>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4145374" y="3289412"/>
              <a:ext cx="628650" cy="628650"/>
            </a:xfrm>
            <a:prstGeom prst="rect">
              <a:avLst/>
            </a:prstGeom>
          </p:spPr>
        </p:pic>
      </p:grpSp>
      <p:grpSp>
        <p:nvGrpSpPr>
          <p:cNvPr id="10" name="Group 9">
            <a:extLst>
              <a:ext uri="{FF2B5EF4-FFF2-40B4-BE49-F238E27FC236}">
                <a16:creationId xmlns:a16="http://schemas.microsoft.com/office/drawing/2014/main" id="{E261FC6D-2368-4174-8FF4-8C1EE6279C15}"/>
              </a:ext>
            </a:extLst>
          </p:cNvPr>
          <p:cNvGrpSpPr/>
          <p:nvPr/>
        </p:nvGrpSpPr>
        <p:grpSpPr>
          <a:xfrm>
            <a:off x="8028130" y="1582035"/>
            <a:ext cx="3807059" cy="4777834"/>
            <a:chOff x="8028130" y="1582035"/>
            <a:chExt cx="3807059" cy="4777834"/>
          </a:xfrm>
        </p:grpSpPr>
        <p:sp>
          <p:nvSpPr>
            <p:cNvPr id="19" name="Rectangle: Rounded Corners 18">
              <a:extLst>
                <a:ext uri="{FF2B5EF4-FFF2-40B4-BE49-F238E27FC236}">
                  <a16:creationId xmlns:a16="http://schemas.microsoft.com/office/drawing/2014/main" id="{18A42378-27A0-4327-A1D7-2227389C2966}"/>
                </a:ext>
              </a:extLst>
            </p:cNvPr>
            <p:cNvSpPr/>
            <p:nvPr/>
          </p:nvSpPr>
          <p:spPr>
            <a:xfrm>
              <a:off x="8248820" y="1582035"/>
              <a:ext cx="3396141" cy="2570086"/>
            </a:xfrm>
            <a:prstGeom prst="roundRect">
              <a:avLst>
                <a:gd name="adj" fmla="val 19211"/>
              </a:avLst>
            </a:prstGeom>
            <a:noFill/>
            <a:ln>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1" name="Picture 20">
              <a:extLst>
                <a:ext uri="{FF2B5EF4-FFF2-40B4-BE49-F238E27FC236}">
                  <a16:creationId xmlns:a16="http://schemas.microsoft.com/office/drawing/2014/main" id="{401E3935-41C5-4C95-BE86-AC91670EEEE0}"/>
                </a:ext>
              </a:extLst>
            </p:cNvPr>
            <p:cNvPicPr>
              <a:picLocks noChangeAspect="1"/>
            </p:cNvPicPr>
            <p:nvPr/>
          </p:nvPicPr>
          <p:blipFill>
            <a:blip r:embed="rId11">
              <a:extLst>
                <a:ext uri="{28A0092B-C50C-407E-A947-70E740481C1C}">
                  <a14:useLocalDpi xmlns:a14="http://schemas.microsoft.com/office/drawing/2010/main" val="0"/>
                </a:ext>
              </a:extLst>
            </a:blip>
            <a:srcRect l="5004" r="5004"/>
            <a:stretch/>
          </p:blipFill>
          <p:spPr>
            <a:xfrm>
              <a:off x="8359569" y="1688848"/>
              <a:ext cx="3184379" cy="2326515"/>
            </a:xfrm>
            <a:prstGeom prst="roundRect">
              <a:avLst/>
            </a:prstGeom>
            <a:ln w="38100">
              <a:solidFill>
                <a:schemeClr val="accent4"/>
              </a:solidFill>
            </a:ln>
          </p:spPr>
        </p:pic>
        <p:sp>
          <p:nvSpPr>
            <p:cNvPr id="8" name="Rectangle: Rounded Corners 7">
              <a:extLst>
                <a:ext uri="{FF2B5EF4-FFF2-40B4-BE49-F238E27FC236}">
                  <a16:creationId xmlns:a16="http://schemas.microsoft.com/office/drawing/2014/main" id="{3AEA8500-25D1-4B2C-B1A2-0E4D9AF64BA9}"/>
                </a:ext>
              </a:extLst>
            </p:cNvPr>
            <p:cNvSpPr/>
            <p:nvPr/>
          </p:nvSpPr>
          <p:spPr>
            <a:xfrm>
              <a:off x="8055693" y="3737892"/>
              <a:ext cx="3779496" cy="2621977"/>
            </a:xfrm>
            <a:prstGeom prst="roundRect">
              <a:avLst>
                <a:gd name="adj" fmla="val 0"/>
              </a:avLst>
            </a:prstGeom>
            <a:solidFill>
              <a:schemeClr val="bg1"/>
            </a:solidFill>
            <a:ln w="38100">
              <a:noFill/>
            </a:ln>
          </p:spPr>
          <p:style>
            <a:lnRef idx="2">
              <a:schemeClr val="accent3">
                <a:shade val="50000"/>
              </a:schemeClr>
            </a:lnRef>
            <a:fillRef idx="1">
              <a:schemeClr val="accent3"/>
            </a:fillRef>
            <a:effectRef idx="0">
              <a:schemeClr val="accent3"/>
            </a:effectRef>
            <a:fontRef idx="minor">
              <a:schemeClr val="lt1"/>
            </a:fontRef>
          </p:style>
          <p:txBody>
            <a:bodyPr rtlCol="0" anchor="t"/>
            <a:lstStyle/>
            <a:p>
              <a:pPr marL="228600" algn="ctr">
                <a:lnSpc>
                  <a:spcPct val="100000"/>
                </a:lnSpc>
                <a:spcBef>
                  <a:spcPts val="1050"/>
                </a:spcBef>
                <a:spcAft>
                  <a:spcPts val="600"/>
                </a:spcAft>
              </a:pPr>
              <a:r>
                <a:rPr lang="en-US" b="1" u="sng" spc="-5">
                  <a:solidFill>
                    <a:schemeClr val="accent4">
                      <a:lumMod val="75000"/>
                    </a:schemeClr>
                  </a:solidFill>
                  <a:latin typeface="Arial" panose="020B0604020202020204" pitchFamily="34" charset="0"/>
                  <a:cs typeface="Arial" panose="020B0604020202020204" pitchFamily="34" charset="0"/>
                </a:rPr>
                <a:t>Construction</a:t>
              </a:r>
            </a:p>
            <a:p>
              <a:pPr marL="164592">
                <a:lnSpc>
                  <a:spcPct val="100000"/>
                </a:lnSpc>
              </a:pPr>
              <a:r>
                <a:rPr lang="en-US" spc="-5">
                  <a:solidFill>
                    <a:schemeClr val="tx2"/>
                  </a:solidFill>
                  <a:latin typeface="Arial" panose="020B0604020202020204" pitchFamily="34" charset="0"/>
                  <a:cs typeface="Arial" panose="020B0604020202020204" pitchFamily="34" charset="0"/>
                </a:rPr>
                <a:t>Includes all spending on construction </a:t>
              </a:r>
              <a:r>
                <a:rPr lang="en-US">
                  <a:solidFill>
                    <a:schemeClr val="tx2"/>
                  </a:solidFill>
                  <a:latin typeface="Arial" panose="020B0604020202020204" pitchFamily="34" charset="0"/>
                  <a:cs typeface="Arial" panose="020B0604020202020204" pitchFamily="34" charset="0"/>
                </a:rPr>
                <a:t>of airside </a:t>
              </a:r>
              <a:r>
                <a:rPr lang="en-US" spc="-5">
                  <a:solidFill>
                    <a:schemeClr val="tx2"/>
                  </a:solidFill>
                  <a:latin typeface="Arial" panose="020B0604020202020204" pitchFamily="34" charset="0"/>
                  <a:cs typeface="Arial" panose="020B0604020202020204" pitchFamily="34" charset="0"/>
                </a:rPr>
                <a:t>and </a:t>
              </a:r>
              <a:r>
                <a:rPr lang="en-US">
                  <a:solidFill>
                    <a:schemeClr val="tx2"/>
                  </a:solidFill>
                  <a:latin typeface="Arial" panose="020B0604020202020204" pitchFamily="34" charset="0"/>
                  <a:cs typeface="Arial" panose="020B0604020202020204" pitchFamily="34" charset="0"/>
                </a:rPr>
                <a:t>landside facilities involving airport (local), federal, state, </a:t>
              </a:r>
              <a:r>
                <a:rPr lang="en-US" spc="-5">
                  <a:solidFill>
                    <a:schemeClr val="tx2"/>
                  </a:solidFill>
                  <a:latin typeface="Arial" panose="020B0604020202020204" pitchFamily="34" charset="0"/>
                  <a:cs typeface="Arial" panose="020B0604020202020204" pitchFamily="34" charset="0"/>
                </a:rPr>
                <a:t>and </a:t>
              </a:r>
              <a:r>
                <a:rPr lang="en-US">
                  <a:solidFill>
                    <a:schemeClr val="tx2"/>
                  </a:solidFill>
                  <a:latin typeface="Arial" panose="020B0604020202020204" pitchFamily="34" charset="0"/>
                  <a:cs typeface="Arial" panose="020B0604020202020204" pitchFamily="34" charset="0"/>
                </a:rPr>
                <a:t>other funds, </a:t>
              </a:r>
              <a:r>
                <a:rPr lang="en-US" spc="-5">
                  <a:solidFill>
                    <a:schemeClr val="tx2"/>
                  </a:solidFill>
                  <a:latin typeface="Arial" panose="020B0604020202020204" pitchFamily="34" charset="0"/>
                  <a:cs typeface="Arial" panose="020B0604020202020204" pitchFamily="34" charset="0"/>
                </a:rPr>
                <a:t>as well as tenant</a:t>
              </a:r>
              <a:r>
                <a:rPr lang="en-US" spc="-180">
                  <a:solidFill>
                    <a:schemeClr val="tx2"/>
                  </a:solidFill>
                  <a:latin typeface="Arial" panose="020B0604020202020204" pitchFamily="34" charset="0"/>
                  <a:cs typeface="Arial" panose="020B0604020202020204" pitchFamily="34" charset="0"/>
                </a:rPr>
                <a:t> </a:t>
              </a:r>
              <a:r>
                <a:rPr lang="en-US" spc="-5">
                  <a:solidFill>
                    <a:schemeClr val="tx2"/>
                  </a:solidFill>
                  <a:latin typeface="Arial" panose="020B0604020202020204" pitchFamily="34" charset="0"/>
                  <a:cs typeface="Arial" panose="020B0604020202020204" pitchFamily="34" charset="0"/>
                </a:rPr>
                <a:t>expenditures. Total annual expenditures between 2018 and 2021 were averaged to obtain an “average” expenditure year</a:t>
              </a:r>
              <a:endParaRPr lang="en-US">
                <a:solidFill>
                  <a:schemeClr val="tx2"/>
                </a:solidFill>
                <a:latin typeface="Arial" panose="020B0604020202020204" pitchFamily="34" charset="0"/>
                <a:cs typeface="Arial" panose="020B0604020202020204" pitchFamily="34" charset="0"/>
              </a:endParaRPr>
            </a:p>
          </p:txBody>
        </p:sp>
        <p:cxnSp>
          <p:nvCxnSpPr>
            <p:cNvPr id="20" name="Straight Connector 19">
              <a:extLst>
                <a:ext uri="{FF2B5EF4-FFF2-40B4-BE49-F238E27FC236}">
                  <a16:creationId xmlns:a16="http://schemas.microsoft.com/office/drawing/2014/main" id="{58717614-AAC5-4391-9F71-38E0BF0B4944}"/>
                </a:ext>
              </a:extLst>
            </p:cNvPr>
            <p:cNvCxnSpPr>
              <a:cxnSpLocks/>
            </p:cNvCxnSpPr>
            <p:nvPr/>
          </p:nvCxnSpPr>
          <p:spPr>
            <a:xfrm>
              <a:off x="8123428" y="3715314"/>
              <a:ext cx="3616613"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pic>
          <p:nvPicPr>
            <p:cNvPr id="16" name="Graphic 15">
              <a:extLst>
                <a:ext uri="{FF2B5EF4-FFF2-40B4-BE49-F238E27FC236}">
                  <a16:creationId xmlns:a16="http://schemas.microsoft.com/office/drawing/2014/main" id="{63AE0749-C4C4-4638-921A-801F34F07A9B}"/>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8028130" y="3283843"/>
              <a:ext cx="628650" cy="628650"/>
            </a:xfrm>
            <a:prstGeom prst="rect">
              <a:avLst/>
            </a:prstGeom>
          </p:spPr>
        </p:pic>
      </p:grpSp>
    </p:spTree>
    <p:extLst>
      <p:ext uri="{BB962C8B-B14F-4D97-AF65-F5344CB8AC3E}">
        <p14:creationId xmlns:p14="http://schemas.microsoft.com/office/powerpoint/2010/main" val="4102907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Visitor Spending Impacts (Off-Airport)</a:t>
            </a:r>
          </a:p>
        </p:txBody>
      </p:sp>
      <p:pic>
        <p:nvPicPr>
          <p:cNvPr id="3" name="Graphic 2">
            <a:extLst>
              <a:ext uri="{FF2B5EF4-FFF2-40B4-BE49-F238E27FC236}">
                <a16:creationId xmlns:a16="http://schemas.microsoft.com/office/drawing/2014/main" id="{4B5B1918-E685-462D-96B6-B5E321364E8D}"/>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759440" y="102076"/>
            <a:ext cx="1143000" cy="1143000"/>
          </a:xfrm>
          <a:prstGeom prst="rect">
            <a:avLst/>
          </a:prstGeom>
        </p:spPr>
      </p:pic>
      <p:grpSp>
        <p:nvGrpSpPr>
          <p:cNvPr id="2" name="Group 1">
            <a:extLst>
              <a:ext uri="{FF2B5EF4-FFF2-40B4-BE49-F238E27FC236}">
                <a16:creationId xmlns:a16="http://schemas.microsoft.com/office/drawing/2014/main" id="{41EEE035-5A4F-4487-A82A-75E1D06F2EA4}"/>
              </a:ext>
            </a:extLst>
          </p:cNvPr>
          <p:cNvGrpSpPr/>
          <p:nvPr/>
        </p:nvGrpSpPr>
        <p:grpSpPr>
          <a:xfrm>
            <a:off x="1280628" y="1814517"/>
            <a:ext cx="4525812" cy="4036178"/>
            <a:chOff x="1280628" y="1814517"/>
            <a:chExt cx="4525812" cy="4036178"/>
          </a:xfrm>
        </p:grpSpPr>
        <p:sp>
          <p:nvSpPr>
            <p:cNvPr id="16" name="Rectangle: Rounded Corners 15">
              <a:extLst>
                <a:ext uri="{FF2B5EF4-FFF2-40B4-BE49-F238E27FC236}">
                  <a16:creationId xmlns:a16="http://schemas.microsoft.com/office/drawing/2014/main" id="{FE412DF5-D9B2-4DC5-8E83-24F6969DA462}"/>
                </a:ext>
              </a:extLst>
            </p:cNvPr>
            <p:cNvSpPr/>
            <p:nvPr/>
          </p:nvSpPr>
          <p:spPr>
            <a:xfrm>
              <a:off x="1609716" y="1814517"/>
              <a:ext cx="3990975" cy="2919407"/>
            </a:xfrm>
            <a:prstGeom prst="roundRect">
              <a:avLst>
                <a:gd name="adj" fmla="val 19211"/>
              </a:avLst>
            </a:prstGeom>
            <a:noFill/>
            <a:ln>
              <a:solidFill>
                <a:srgbClr val="538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65E89DC3-3221-43D6-81E9-45E9B44492FD}"/>
                </a:ext>
              </a:extLst>
            </p:cNvPr>
            <p:cNvPicPr>
              <a:picLocks noChangeAspect="1"/>
            </p:cNvPicPr>
            <p:nvPr/>
          </p:nvPicPr>
          <p:blipFill>
            <a:blip r:embed="rId5">
              <a:extLst>
                <a:ext uri="{28A0092B-C50C-407E-A947-70E740481C1C}">
                  <a14:useLocalDpi xmlns:a14="http://schemas.microsoft.com/office/drawing/2010/main" val="0"/>
                </a:ext>
              </a:extLst>
            </a:blip>
            <a:srcRect t="279" b="279"/>
            <a:stretch/>
          </p:blipFill>
          <p:spPr>
            <a:xfrm>
              <a:off x="1718112" y="1923227"/>
              <a:ext cx="3767897" cy="2810698"/>
            </a:xfrm>
            <a:prstGeom prst="roundRect">
              <a:avLst/>
            </a:prstGeom>
            <a:ln w="38100">
              <a:solidFill>
                <a:srgbClr val="5380C0"/>
              </a:solidFill>
            </a:ln>
          </p:spPr>
        </p:pic>
        <p:sp>
          <p:nvSpPr>
            <p:cNvPr id="8" name="Rectangle: Rounded Corners 7">
              <a:extLst>
                <a:ext uri="{FF2B5EF4-FFF2-40B4-BE49-F238E27FC236}">
                  <a16:creationId xmlns:a16="http://schemas.microsoft.com/office/drawing/2014/main" id="{648324A6-FCA0-4624-84BE-ADB1101EE309}"/>
                </a:ext>
              </a:extLst>
            </p:cNvPr>
            <p:cNvSpPr/>
            <p:nvPr/>
          </p:nvSpPr>
          <p:spPr>
            <a:xfrm>
              <a:off x="1458356" y="4255821"/>
              <a:ext cx="4348084" cy="1594874"/>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600"/>
                </a:spcAft>
              </a:pPr>
              <a:r>
                <a:rPr lang="en-US" b="1" u="sng" spc="-5">
                  <a:solidFill>
                    <a:srgbClr val="5380C0"/>
                  </a:solidFill>
                  <a:latin typeface="Arial" panose="020B0604020202020204" pitchFamily="34" charset="0"/>
                  <a:cs typeface="Arial" panose="020B0604020202020204" pitchFamily="34" charset="0"/>
                </a:rPr>
                <a:t>Commercial Service Visitor Spending</a:t>
              </a:r>
            </a:p>
            <a:p>
              <a:r>
                <a:rPr lang="en-US" sz="1800" spc="-5">
                  <a:solidFill>
                    <a:schemeClr val="tx2"/>
                  </a:solidFill>
                  <a:latin typeface="Arial" panose="020B0604020202020204" pitchFamily="34" charset="0"/>
                  <a:cs typeface="Arial" panose="020B0604020202020204" pitchFamily="34" charset="0"/>
                </a:rPr>
                <a:t>Accounts for the money spent in Florida by out-of-state visitors who arrive to the state via commercial service airports</a:t>
              </a:r>
              <a:endParaRPr lang="en-US" sz="1800">
                <a:solidFill>
                  <a:schemeClr val="tx2"/>
                </a:solidFill>
                <a:latin typeface="Arial" panose="020B0604020202020204" pitchFamily="34" charset="0"/>
                <a:cs typeface="Arial" panose="020B0604020202020204" pitchFamily="34" charset="0"/>
              </a:endParaRPr>
            </a:p>
          </p:txBody>
        </p:sp>
        <p:cxnSp>
          <p:nvCxnSpPr>
            <p:cNvPr id="9" name="Straight Connector 8">
              <a:extLst>
                <a:ext uri="{FF2B5EF4-FFF2-40B4-BE49-F238E27FC236}">
                  <a16:creationId xmlns:a16="http://schemas.microsoft.com/office/drawing/2014/main" id="{97B28BD5-785E-4C34-92EF-A0C76CCCBFDD}"/>
                </a:ext>
              </a:extLst>
            </p:cNvPr>
            <p:cNvCxnSpPr>
              <a:cxnSpLocks/>
            </p:cNvCxnSpPr>
            <p:nvPr/>
          </p:nvCxnSpPr>
          <p:spPr>
            <a:xfrm>
              <a:off x="1399131" y="4255820"/>
              <a:ext cx="4407309" cy="0"/>
            </a:xfrm>
            <a:prstGeom prst="line">
              <a:avLst/>
            </a:prstGeom>
            <a:ln w="57150">
              <a:solidFill>
                <a:srgbClr val="5380C0"/>
              </a:solidFill>
            </a:ln>
          </p:spPr>
          <p:style>
            <a:lnRef idx="1">
              <a:schemeClr val="accent1"/>
            </a:lnRef>
            <a:fillRef idx="0">
              <a:schemeClr val="accent1"/>
            </a:fillRef>
            <a:effectRef idx="0">
              <a:schemeClr val="accent1"/>
            </a:effectRef>
            <a:fontRef idx="minor">
              <a:schemeClr val="tx1"/>
            </a:fontRef>
          </p:style>
        </p:cxnSp>
        <p:pic>
          <p:nvPicPr>
            <p:cNvPr id="5" name="Graphic 4">
              <a:extLst>
                <a:ext uri="{FF2B5EF4-FFF2-40B4-BE49-F238E27FC236}">
                  <a16:creationId xmlns:a16="http://schemas.microsoft.com/office/drawing/2014/main" id="{329635F6-9EB2-4FAE-B51F-F9F99C16860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280628" y="3790950"/>
              <a:ext cx="628650" cy="628650"/>
            </a:xfrm>
            <a:prstGeom prst="rect">
              <a:avLst/>
            </a:prstGeom>
          </p:spPr>
        </p:pic>
      </p:grpSp>
      <p:grpSp>
        <p:nvGrpSpPr>
          <p:cNvPr id="6" name="Group 5">
            <a:extLst>
              <a:ext uri="{FF2B5EF4-FFF2-40B4-BE49-F238E27FC236}">
                <a16:creationId xmlns:a16="http://schemas.microsoft.com/office/drawing/2014/main" id="{21506058-D726-4989-8057-14F35FC14B37}"/>
              </a:ext>
            </a:extLst>
          </p:cNvPr>
          <p:cNvGrpSpPr/>
          <p:nvPr/>
        </p:nvGrpSpPr>
        <p:grpSpPr>
          <a:xfrm>
            <a:off x="6146044" y="1814516"/>
            <a:ext cx="4528049" cy="4036179"/>
            <a:chOff x="6146044" y="1814516"/>
            <a:chExt cx="4528049" cy="4036179"/>
          </a:xfrm>
        </p:grpSpPr>
        <p:sp>
          <p:nvSpPr>
            <p:cNvPr id="18" name="Rectangle: Rounded Corners 17">
              <a:extLst>
                <a:ext uri="{FF2B5EF4-FFF2-40B4-BE49-F238E27FC236}">
                  <a16:creationId xmlns:a16="http://schemas.microsoft.com/office/drawing/2014/main" id="{6B13F3E4-6D1B-415E-AB33-93A7B2119556}"/>
                </a:ext>
              </a:extLst>
            </p:cNvPr>
            <p:cNvSpPr/>
            <p:nvPr/>
          </p:nvSpPr>
          <p:spPr>
            <a:xfrm>
              <a:off x="6472313" y="1814516"/>
              <a:ext cx="3990975" cy="2919407"/>
            </a:xfrm>
            <a:prstGeom prst="roundRect">
              <a:avLst>
                <a:gd name="adj" fmla="val 19211"/>
              </a:avLst>
            </a:prstGeom>
            <a:noFill/>
            <a:ln>
              <a:solidFill>
                <a:schemeClr val="accent5">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D3BD2A9-8036-47AD-B8A3-B38B64DBD398}"/>
                </a:ext>
              </a:extLst>
            </p:cNvPr>
            <p:cNvPicPr>
              <a:picLocks noChangeAspect="1"/>
            </p:cNvPicPr>
            <p:nvPr/>
          </p:nvPicPr>
          <p:blipFill rotWithShape="1">
            <a:blip r:embed="rId8">
              <a:extLst>
                <a:ext uri="{28A0092B-C50C-407E-A947-70E740481C1C}">
                  <a14:useLocalDpi xmlns:a14="http://schemas.microsoft.com/office/drawing/2010/main" val="0"/>
                </a:ext>
              </a:extLst>
            </a:blip>
            <a:srcRect l="-83" t="15835" r="83" b="-15277"/>
            <a:stretch/>
          </p:blipFill>
          <p:spPr>
            <a:xfrm>
              <a:off x="6580709" y="1923226"/>
              <a:ext cx="3767897" cy="2810698"/>
            </a:xfrm>
            <a:prstGeom prst="roundRect">
              <a:avLst/>
            </a:prstGeom>
            <a:ln w="38100">
              <a:solidFill>
                <a:schemeClr val="bg2"/>
              </a:solidFill>
            </a:ln>
          </p:spPr>
        </p:pic>
        <p:sp>
          <p:nvSpPr>
            <p:cNvPr id="14" name="Rectangle: Rounded Corners 13">
              <a:extLst>
                <a:ext uri="{FF2B5EF4-FFF2-40B4-BE49-F238E27FC236}">
                  <a16:creationId xmlns:a16="http://schemas.microsoft.com/office/drawing/2014/main" id="{E0E55212-45C0-4AAE-95E1-F10A48894107}"/>
                </a:ext>
              </a:extLst>
            </p:cNvPr>
            <p:cNvSpPr/>
            <p:nvPr/>
          </p:nvSpPr>
          <p:spPr>
            <a:xfrm>
              <a:off x="6326009" y="4255821"/>
              <a:ext cx="4348084" cy="1594874"/>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600"/>
                </a:spcAft>
              </a:pPr>
              <a:r>
                <a:rPr lang="en-US" sz="1800" b="1" u="sng" spc="-5">
                  <a:solidFill>
                    <a:schemeClr val="bg2"/>
                  </a:solidFill>
                  <a:latin typeface="Arial" panose="020B0604020202020204" pitchFamily="34" charset="0"/>
                  <a:cs typeface="Arial" panose="020B0604020202020204" pitchFamily="34" charset="0"/>
                </a:rPr>
                <a:t>General Aviation Visitor Spending</a:t>
              </a:r>
              <a:endParaRPr lang="en-US" sz="1600" b="1" u="sng" spc="-5">
                <a:solidFill>
                  <a:schemeClr val="bg2"/>
                </a:solidFill>
                <a:latin typeface="Arial" panose="020B0604020202020204" pitchFamily="34" charset="0"/>
                <a:cs typeface="Arial" panose="020B0604020202020204" pitchFamily="34" charset="0"/>
              </a:endParaRPr>
            </a:p>
            <a:p>
              <a:r>
                <a:rPr lang="en-US" sz="1800" spc="-5">
                  <a:solidFill>
                    <a:schemeClr val="tx2"/>
                  </a:solidFill>
                  <a:latin typeface="Arial" panose="020B0604020202020204" pitchFamily="34" charset="0"/>
                  <a:cs typeface="Arial" panose="020B0604020202020204" pitchFamily="34" charset="0"/>
                </a:rPr>
                <a:t>Accounts for the money spent in Florida by out-of-state visitors who arrive to the state via general aviation airports</a:t>
              </a:r>
            </a:p>
          </p:txBody>
        </p:sp>
        <p:cxnSp>
          <p:nvCxnSpPr>
            <p:cNvPr id="15" name="Straight Connector 14">
              <a:extLst>
                <a:ext uri="{FF2B5EF4-FFF2-40B4-BE49-F238E27FC236}">
                  <a16:creationId xmlns:a16="http://schemas.microsoft.com/office/drawing/2014/main" id="{8A6A35DC-9A2A-40BA-852E-AC4311671855}"/>
                </a:ext>
              </a:extLst>
            </p:cNvPr>
            <p:cNvCxnSpPr>
              <a:cxnSpLocks/>
            </p:cNvCxnSpPr>
            <p:nvPr/>
          </p:nvCxnSpPr>
          <p:spPr>
            <a:xfrm>
              <a:off x="6266784" y="4255820"/>
              <a:ext cx="4407309" cy="0"/>
            </a:xfrm>
            <a:prstGeom prst="line">
              <a:avLst/>
            </a:prstGeom>
            <a:ln w="57150">
              <a:solidFill>
                <a:schemeClr val="bg2"/>
              </a:solidFill>
            </a:ln>
          </p:spPr>
          <p:style>
            <a:lnRef idx="1">
              <a:schemeClr val="accent1"/>
            </a:lnRef>
            <a:fillRef idx="0">
              <a:schemeClr val="accent1"/>
            </a:fillRef>
            <a:effectRef idx="0">
              <a:schemeClr val="accent1"/>
            </a:effectRef>
            <a:fontRef idx="minor">
              <a:schemeClr val="tx1"/>
            </a:fontRef>
          </p:style>
        </p:cxnSp>
        <p:pic>
          <p:nvPicPr>
            <p:cNvPr id="7" name="Graphic 6">
              <a:extLst>
                <a:ext uri="{FF2B5EF4-FFF2-40B4-BE49-F238E27FC236}">
                  <a16:creationId xmlns:a16="http://schemas.microsoft.com/office/drawing/2014/main" id="{38662AB1-27F4-4A05-BDE9-CD01188D86D4}"/>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6146044" y="3810000"/>
              <a:ext cx="628650" cy="628650"/>
            </a:xfrm>
            <a:prstGeom prst="rect">
              <a:avLst/>
            </a:prstGeom>
          </p:spPr>
        </p:pic>
      </p:grpSp>
    </p:spTree>
    <p:extLst>
      <p:ext uri="{BB962C8B-B14F-4D97-AF65-F5344CB8AC3E}">
        <p14:creationId xmlns:p14="http://schemas.microsoft.com/office/powerpoint/2010/main" val="39829296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B792CCFB-ADF6-4157-814F-863683C61C52}"/>
              </a:ext>
            </a:extLst>
          </p:cNvPr>
          <p:cNvSpPr/>
          <p:nvPr/>
        </p:nvSpPr>
        <p:spPr>
          <a:xfrm>
            <a:off x="5033762" y="539262"/>
            <a:ext cx="7158237" cy="2098430"/>
          </a:xfrm>
          <a:prstGeom prst="rect">
            <a:avLst/>
          </a:prstGeom>
          <a:solidFill>
            <a:schemeClr val="tx2"/>
          </a:solidFill>
          <a:ln>
            <a:noFill/>
          </a:ln>
          <a:effectLst>
            <a:outerShdw blurRad="254000" dist="38100" dir="2700000" sx="97000" sy="97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659EAF16-9E65-46B3-9865-A8CA32ACE515}"/>
              </a:ext>
            </a:extLst>
          </p:cNvPr>
          <p:cNvSpPr/>
          <p:nvPr/>
        </p:nvSpPr>
        <p:spPr>
          <a:xfrm>
            <a:off x="5196469" y="673074"/>
            <a:ext cx="7420062" cy="2098430"/>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3">
            <a:extLst>
              <a:ext uri="{FF2B5EF4-FFF2-40B4-BE49-F238E27FC236}">
                <a16:creationId xmlns:a16="http://schemas.microsoft.com/office/drawing/2014/main" id="{67EDB655-C28C-4D59-AD68-8D325C0F8CD8}"/>
              </a:ext>
            </a:extLst>
          </p:cNvPr>
          <p:cNvSpPr>
            <a:spLocks noGrp="1"/>
          </p:cNvSpPr>
          <p:nvPr>
            <p:ph type="title"/>
          </p:nvPr>
        </p:nvSpPr>
        <p:spPr>
          <a:xfrm>
            <a:off x="4510454" y="990601"/>
            <a:ext cx="6836996" cy="1752600"/>
          </a:xfrm>
        </p:spPr>
        <p:txBody>
          <a:bodyPr>
            <a:normAutofit/>
          </a:bodyPr>
          <a:lstStyle/>
          <a:p>
            <a:r>
              <a:rPr lang="en-US" sz="4800"/>
              <a:t>Airport Economic</a:t>
            </a:r>
            <a:br>
              <a:rPr lang="en-US" sz="4800"/>
            </a:br>
            <a:r>
              <a:rPr lang="en-US" sz="4800"/>
              <a:t>Impact Results</a:t>
            </a:r>
            <a:endParaRPr lang="en-US"/>
          </a:p>
        </p:txBody>
      </p:sp>
    </p:spTree>
    <p:extLst>
      <p:ext uri="{BB962C8B-B14F-4D97-AF65-F5344CB8AC3E}">
        <p14:creationId xmlns:p14="http://schemas.microsoft.com/office/powerpoint/2010/main" val="41225870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 name="Graphic 38">
            <a:extLst>
              <a:ext uri="{FF2B5EF4-FFF2-40B4-BE49-F238E27FC236}">
                <a16:creationId xmlns:a16="http://schemas.microsoft.com/office/drawing/2014/main" id="{0D312C85-8238-4AA1-AA11-1CD772D5DB9A}"/>
              </a:ext>
            </a:extLst>
          </p:cNvPr>
          <p:cNvPicPr>
            <a:picLocks noChangeAspect="1"/>
          </p:cNvPicPr>
          <p:nvPr/>
        </p:nvPicPr>
        <p:blipFill>
          <a:blip r:embed="rId3">
            <a:extLst>
              <a:ext uri="{96DAC541-7B7A-43D3-8B79-37D633B846F1}">
                <asvg:svgBlip xmlns:asvg="http://schemas.microsoft.com/office/drawing/2016/SVG/main" r:embed="rId4"/>
              </a:ext>
            </a:extLst>
          </a:blip>
          <a:srcRect r="36314"/>
          <a:stretch>
            <a:fillRect/>
          </a:stretch>
        </p:blipFill>
        <p:spPr>
          <a:xfrm>
            <a:off x="6289115" y="2274884"/>
            <a:ext cx="5941351" cy="4664559"/>
          </a:xfrm>
          <a:custGeom>
            <a:avLst/>
            <a:gdLst>
              <a:gd name="connsiteX0" fmla="*/ 0 w 5941351"/>
              <a:gd name="connsiteY0" fmla="*/ 0 h 4664559"/>
              <a:gd name="connsiteX1" fmla="*/ 5941351 w 5941351"/>
              <a:gd name="connsiteY1" fmla="*/ 0 h 4664559"/>
              <a:gd name="connsiteX2" fmla="*/ 5941351 w 5941351"/>
              <a:gd name="connsiteY2" fmla="*/ 4664559 h 4664559"/>
              <a:gd name="connsiteX3" fmla="*/ 0 w 5941351"/>
              <a:gd name="connsiteY3" fmla="*/ 4664559 h 4664559"/>
            </a:gdLst>
            <a:ahLst/>
            <a:cxnLst>
              <a:cxn ang="0">
                <a:pos x="connsiteX0" y="connsiteY0"/>
              </a:cxn>
              <a:cxn ang="0">
                <a:pos x="connsiteX1" y="connsiteY1"/>
              </a:cxn>
              <a:cxn ang="0">
                <a:pos x="connsiteX2" y="connsiteY2"/>
              </a:cxn>
              <a:cxn ang="0">
                <a:pos x="connsiteX3" y="connsiteY3"/>
              </a:cxn>
            </a:cxnLst>
            <a:rect l="l" t="t" r="r" b="b"/>
            <a:pathLst>
              <a:path w="5941351" h="4664559">
                <a:moveTo>
                  <a:pt x="0" y="0"/>
                </a:moveTo>
                <a:lnTo>
                  <a:pt x="5941351" y="0"/>
                </a:lnTo>
                <a:lnTo>
                  <a:pt x="5941351" y="4664559"/>
                </a:lnTo>
                <a:lnTo>
                  <a:pt x="0" y="4664559"/>
                </a:lnTo>
                <a:close/>
              </a:path>
            </a:pathLst>
          </a:custGeom>
        </p:spPr>
      </p:pic>
      <p:pic>
        <p:nvPicPr>
          <p:cNvPr id="25" name="Picture 24">
            <a:extLst>
              <a:ext uri="{FF2B5EF4-FFF2-40B4-BE49-F238E27FC236}">
                <a16:creationId xmlns:a16="http://schemas.microsoft.com/office/drawing/2014/main" id="{7133D1E7-FA07-44D0-9EB0-EA49F78B8931}"/>
              </a:ext>
            </a:extLst>
          </p:cNvPr>
          <p:cNvPicPr>
            <a:picLocks noChangeAspect="1"/>
          </p:cNvPicPr>
          <p:nvPr/>
        </p:nvPicPr>
        <p:blipFill>
          <a:blip r:embed="rId5">
            <a:extLst>
              <a:ext uri="{28A0092B-C50C-407E-A947-70E740481C1C}">
                <a14:useLocalDpi xmlns:a14="http://schemas.microsoft.com/office/drawing/2010/main" val="0"/>
              </a:ext>
            </a:extLst>
          </a:blip>
          <a:srcRect t="1849" b="1849"/>
          <a:stretch/>
        </p:blipFill>
        <p:spPr>
          <a:xfrm>
            <a:off x="8324586" y="3945557"/>
            <a:ext cx="4096313" cy="2958595"/>
          </a:xfrm>
          <a:custGeom>
            <a:avLst/>
            <a:gdLst>
              <a:gd name="connsiteX0" fmla="*/ 3406734 w 4096313"/>
              <a:gd name="connsiteY0" fmla="*/ 64 h 2958595"/>
              <a:gd name="connsiteX1" fmla="*/ 4096313 w 4096313"/>
              <a:gd name="connsiteY1" fmla="*/ 64 h 2958595"/>
              <a:gd name="connsiteX2" fmla="*/ 4096313 w 4096313"/>
              <a:gd name="connsiteY2" fmla="*/ 2958595 h 2958595"/>
              <a:gd name="connsiteX3" fmla="*/ 0 w 4096313"/>
              <a:gd name="connsiteY3" fmla="*/ 2958595 h 2958595"/>
              <a:gd name="connsiteX4" fmla="*/ 3406734 w 4096313"/>
              <a:gd name="connsiteY4" fmla="*/ 64 h 29585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096313" h="2958595">
                <a:moveTo>
                  <a:pt x="3406734" y="64"/>
                </a:moveTo>
                <a:lnTo>
                  <a:pt x="4096313" y="64"/>
                </a:lnTo>
                <a:lnTo>
                  <a:pt x="4096313" y="2958595"/>
                </a:lnTo>
                <a:lnTo>
                  <a:pt x="0" y="2958595"/>
                </a:lnTo>
                <a:cubicBezTo>
                  <a:pt x="318815" y="1538244"/>
                  <a:pt x="1821497" y="-11420"/>
                  <a:pt x="3406734" y="64"/>
                </a:cubicBezTo>
                <a:close/>
              </a:path>
            </a:pathLst>
          </a:custGeom>
          <a:ln w="76200">
            <a:solidFill>
              <a:schemeClr val="accent1"/>
            </a:solidFill>
          </a:ln>
        </p:spPr>
      </p:pic>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dirty="0"/>
              <a:t>TOTAL Inverness Airport Impacts</a:t>
            </a:r>
          </a:p>
        </p:txBody>
      </p:sp>
      <p:sp>
        <p:nvSpPr>
          <p:cNvPr id="19" name="Rectangle: Rounded Corners 18">
            <a:extLst>
              <a:ext uri="{FF2B5EF4-FFF2-40B4-BE49-F238E27FC236}">
                <a16:creationId xmlns:a16="http://schemas.microsoft.com/office/drawing/2014/main" id="{1D67185C-7EE1-46F5-BD92-CFAACB678FD1}"/>
              </a:ext>
            </a:extLst>
          </p:cNvPr>
          <p:cNvSpPr/>
          <p:nvPr/>
        </p:nvSpPr>
        <p:spPr>
          <a:xfrm>
            <a:off x="7376933" y="3462196"/>
            <a:ext cx="2101046" cy="2324100"/>
          </a:xfrm>
          <a:prstGeom prst="roundRect">
            <a:avLst>
              <a:gd name="adj" fmla="val 9051"/>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Rounded Corners 19">
            <a:extLst>
              <a:ext uri="{FF2B5EF4-FFF2-40B4-BE49-F238E27FC236}">
                <a16:creationId xmlns:a16="http://schemas.microsoft.com/office/drawing/2014/main" id="{E09E124D-6E9D-4EE8-8C47-BC100BED0BCF}"/>
              </a:ext>
            </a:extLst>
          </p:cNvPr>
          <p:cNvSpPr/>
          <p:nvPr/>
        </p:nvSpPr>
        <p:spPr>
          <a:xfrm>
            <a:off x="5066836"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Rounded Corners 20">
            <a:extLst>
              <a:ext uri="{FF2B5EF4-FFF2-40B4-BE49-F238E27FC236}">
                <a16:creationId xmlns:a16="http://schemas.microsoft.com/office/drawing/2014/main" id="{97F64813-1765-4709-81C6-E8AF1B9B9B67}"/>
              </a:ext>
            </a:extLst>
          </p:cNvPr>
          <p:cNvSpPr/>
          <p:nvPr/>
        </p:nvSpPr>
        <p:spPr>
          <a:xfrm>
            <a:off x="2756738" y="3462196"/>
            <a:ext cx="2101046" cy="2324100"/>
          </a:xfrm>
          <a:prstGeom prst="roundRect">
            <a:avLst>
              <a:gd name="adj" fmla="val 9051"/>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Rounded Corners 21">
            <a:extLst>
              <a:ext uri="{FF2B5EF4-FFF2-40B4-BE49-F238E27FC236}">
                <a16:creationId xmlns:a16="http://schemas.microsoft.com/office/drawing/2014/main" id="{EEBB77D7-6CD7-4ABC-9186-6534B8543FE0}"/>
              </a:ext>
            </a:extLst>
          </p:cNvPr>
          <p:cNvSpPr/>
          <p:nvPr/>
        </p:nvSpPr>
        <p:spPr>
          <a:xfrm>
            <a:off x="446640"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TextBox 26">
            <a:extLst>
              <a:ext uri="{FF2B5EF4-FFF2-40B4-BE49-F238E27FC236}">
                <a16:creationId xmlns:a16="http://schemas.microsoft.com/office/drawing/2014/main" id="{1CF04D93-3E9C-4C93-BD11-1AB334ECA8EC}"/>
              </a:ext>
            </a:extLst>
          </p:cNvPr>
          <p:cNvSpPr txBox="1"/>
          <p:nvPr/>
        </p:nvSpPr>
        <p:spPr>
          <a:xfrm>
            <a:off x="2673408" y="4363881"/>
            <a:ext cx="2267702" cy="1215717"/>
          </a:xfrm>
          <a:prstGeom prst="rect">
            <a:avLst/>
          </a:prstGeom>
          <a:noFill/>
        </p:spPr>
        <p:txBody>
          <a:bodyPr wrap="square" rtlCol="0">
            <a:spAutoFit/>
          </a:bodyPr>
          <a:lstStyle/>
          <a:p>
            <a:pPr algn="ctr"/>
            <a:r>
              <a:rPr lang="en-US" sz="4800" b="1" dirty="0">
                <a:solidFill>
                  <a:schemeClr val="accent5"/>
                </a:solidFill>
                <a:latin typeface="Arial" panose="020B0604020202020204" pitchFamily="34" charset="0"/>
                <a:cs typeface="Arial" panose="020B0604020202020204" pitchFamily="34" charset="0"/>
              </a:rPr>
              <a:t>$23.6</a:t>
            </a:r>
            <a:br>
              <a:rPr lang="en-US" sz="3200" b="1" dirty="0">
                <a:solidFill>
                  <a:schemeClr val="accent5"/>
                </a:solidFill>
                <a:latin typeface="Arial" panose="020B0604020202020204" pitchFamily="34" charset="0"/>
                <a:cs typeface="Arial" panose="020B0604020202020204" pitchFamily="34" charset="0"/>
              </a:rPr>
            </a:br>
            <a:r>
              <a:rPr lang="en-US" sz="2500" b="1" dirty="0">
                <a:solidFill>
                  <a:schemeClr val="accent5"/>
                </a:solidFill>
                <a:latin typeface="Arial" panose="020B0604020202020204" pitchFamily="34" charset="0"/>
                <a:cs typeface="Arial" panose="020B0604020202020204" pitchFamily="34" charset="0"/>
              </a:rPr>
              <a:t>Million</a:t>
            </a:r>
          </a:p>
        </p:txBody>
      </p:sp>
      <p:sp>
        <p:nvSpPr>
          <p:cNvPr id="28" name="TextBox 27">
            <a:extLst>
              <a:ext uri="{FF2B5EF4-FFF2-40B4-BE49-F238E27FC236}">
                <a16:creationId xmlns:a16="http://schemas.microsoft.com/office/drawing/2014/main" id="{4A74CDCB-94E0-4602-A364-BEBAB933C949}"/>
              </a:ext>
            </a:extLst>
          </p:cNvPr>
          <p:cNvSpPr txBox="1"/>
          <p:nvPr/>
        </p:nvSpPr>
        <p:spPr>
          <a:xfrm>
            <a:off x="4972220" y="4363880"/>
            <a:ext cx="2267702" cy="1215717"/>
          </a:xfrm>
          <a:prstGeom prst="rect">
            <a:avLst/>
          </a:prstGeom>
          <a:noFill/>
        </p:spPr>
        <p:txBody>
          <a:bodyPr wrap="square" rtlCol="0">
            <a:spAutoFit/>
          </a:bodyPr>
          <a:lstStyle/>
          <a:p>
            <a:pPr algn="ctr"/>
            <a:r>
              <a:rPr lang="en-US" sz="4800" b="1" dirty="0">
                <a:solidFill>
                  <a:schemeClr val="accent6">
                    <a:lumMod val="75000"/>
                  </a:schemeClr>
                </a:solidFill>
                <a:latin typeface="Arial" panose="020B0604020202020204" pitchFamily="34" charset="0"/>
                <a:cs typeface="Arial" panose="020B0604020202020204" pitchFamily="34" charset="0"/>
              </a:rPr>
              <a:t>$38.7</a:t>
            </a:r>
            <a:r>
              <a:rPr lang="en-US" sz="3200" b="1" dirty="0">
                <a:solidFill>
                  <a:schemeClr val="accent6">
                    <a:lumMod val="75000"/>
                  </a:schemeClr>
                </a:solidFill>
                <a:latin typeface="Arial" panose="020B0604020202020204" pitchFamily="34" charset="0"/>
                <a:cs typeface="Arial" panose="020B0604020202020204" pitchFamily="34" charset="0"/>
              </a:rPr>
              <a:t> </a:t>
            </a:r>
            <a:br>
              <a:rPr lang="en-US" sz="3200" b="1" dirty="0">
                <a:solidFill>
                  <a:schemeClr val="accent6">
                    <a:lumMod val="75000"/>
                  </a:schemeClr>
                </a:solidFill>
                <a:latin typeface="Arial" panose="020B0604020202020204" pitchFamily="34" charset="0"/>
                <a:cs typeface="Arial" panose="020B0604020202020204" pitchFamily="34" charset="0"/>
              </a:rPr>
            </a:br>
            <a:r>
              <a:rPr lang="en-US" sz="2500" b="1" dirty="0">
                <a:solidFill>
                  <a:schemeClr val="accent6">
                    <a:lumMod val="75000"/>
                  </a:schemeClr>
                </a:solidFill>
                <a:latin typeface="Arial" panose="020B0604020202020204" pitchFamily="34" charset="0"/>
                <a:cs typeface="Arial" panose="020B0604020202020204" pitchFamily="34" charset="0"/>
              </a:rPr>
              <a:t>Million</a:t>
            </a:r>
          </a:p>
        </p:txBody>
      </p:sp>
      <p:sp>
        <p:nvSpPr>
          <p:cNvPr id="29" name="TextBox 28">
            <a:extLst>
              <a:ext uri="{FF2B5EF4-FFF2-40B4-BE49-F238E27FC236}">
                <a16:creationId xmlns:a16="http://schemas.microsoft.com/office/drawing/2014/main" id="{C1505505-BB78-40E3-B8B6-4C8BE22EB53C}"/>
              </a:ext>
            </a:extLst>
          </p:cNvPr>
          <p:cNvSpPr txBox="1"/>
          <p:nvPr/>
        </p:nvSpPr>
        <p:spPr>
          <a:xfrm>
            <a:off x="7284753" y="4337012"/>
            <a:ext cx="2267702" cy="1215717"/>
          </a:xfrm>
          <a:prstGeom prst="rect">
            <a:avLst/>
          </a:prstGeom>
          <a:noFill/>
        </p:spPr>
        <p:txBody>
          <a:bodyPr wrap="square" rtlCol="0">
            <a:spAutoFit/>
          </a:bodyPr>
          <a:lstStyle/>
          <a:p>
            <a:pPr algn="ctr"/>
            <a:r>
              <a:rPr lang="en-US" sz="4800" b="1" dirty="0">
                <a:solidFill>
                  <a:schemeClr val="accent4">
                    <a:lumMod val="75000"/>
                  </a:schemeClr>
                </a:solidFill>
                <a:latin typeface="Arial" panose="020B0604020202020204" pitchFamily="34" charset="0"/>
                <a:cs typeface="Arial" panose="020B0604020202020204" pitchFamily="34" charset="0"/>
              </a:rPr>
              <a:t>$68.8</a:t>
            </a:r>
            <a:r>
              <a:rPr lang="en-US" sz="3200" b="1" dirty="0">
                <a:solidFill>
                  <a:schemeClr val="accent4">
                    <a:lumMod val="75000"/>
                  </a:schemeClr>
                </a:solidFill>
                <a:latin typeface="Arial" panose="020B0604020202020204" pitchFamily="34" charset="0"/>
                <a:cs typeface="Arial" panose="020B0604020202020204" pitchFamily="34" charset="0"/>
              </a:rPr>
              <a:t> </a:t>
            </a:r>
            <a:br>
              <a:rPr lang="en-US" sz="3200" b="1" dirty="0">
                <a:solidFill>
                  <a:schemeClr val="accent4">
                    <a:lumMod val="75000"/>
                  </a:schemeClr>
                </a:solidFill>
                <a:latin typeface="Arial" panose="020B0604020202020204" pitchFamily="34" charset="0"/>
                <a:cs typeface="Arial" panose="020B0604020202020204" pitchFamily="34" charset="0"/>
              </a:rPr>
            </a:br>
            <a:r>
              <a:rPr lang="en-US" sz="2500" b="1" dirty="0">
                <a:solidFill>
                  <a:schemeClr val="accent4">
                    <a:lumMod val="75000"/>
                  </a:schemeClr>
                </a:solidFill>
                <a:latin typeface="Arial" panose="020B0604020202020204" pitchFamily="34" charset="0"/>
                <a:cs typeface="Arial" panose="020B0604020202020204" pitchFamily="34" charset="0"/>
              </a:rPr>
              <a:t>Million</a:t>
            </a:r>
          </a:p>
        </p:txBody>
      </p:sp>
      <p:pic>
        <p:nvPicPr>
          <p:cNvPr id="30" name="Graphic 29">
            <a:extLst>
              <a:ext uri="{FF2B5EF4-FFF2-40B4-BE49-F238E27FC236}">
                <a16:creationId xmlns:a16="http://schemas.microsoft.com/office/drawing/2014/main" id="{522A247F-A4C4-4CC6-AB28-3243DCE62A59}"/>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028539" y="1999387"/>
            <a:ext cx="1428750" cy="1352550"/>
          </a:xfrm>
          <a:prstGeom prst="rect">
            <a:avLst/>
          </a:prstGeom>
        </p:spPr>
      </p:pic>
      <p:pic>
        <p:nvPicPr>
          <p:cNvPr id="31" name="Graphic 30">
            <a:extLst>
              <a:ext uri="{FF2B5EF4-FFF2-40B4-BE49-F238E27FC236}">
                <a16:creationId xmlns:a16="http://schemas.microsoft.com/office/drawing/2014/main" id="{1B52271F-7AED-4E4C-B307-27AA095FD9F9}"/>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2989635" y="2462359"/>
            <a:ext cx="1571625" cy="781050"/>
          </a:xfrm>
          <a:prstGeom prst="rect">
            <a:avLst/>
          </a:prstGeom>
        </p:spPr>
      </p:pic>
      <p:pic>
        <p:nvPicPr>
          <p:cNvPr id="32" name="Graphic 31">
            <a:extLst>
              <a:ext uri="{FF2B5EF4-FFF2-40B4-BE49-F238E27FC236}">
                <a16:creationId xmlns:a16="http://schemas.microsoft.com/office/drawing/2014/main" id="{ECA8EE97-7FF9-4873-B94C-F3BF3326CDC2}"/>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5367202" y="1814925"/>
            <a:ext cx="1438275" cy="1485900"/>
          </a:xfrm>
          <a:prstGeom prst="rect">
            <a:avLst/>
          </a:prstGeom>
        </p:spPr>
      </p:pic>
      <p:pic>
        <p:nvPicPr>
          <p:cNvPr id="33" name="Graphic 32">
            <a:extLst>
              <a:ext uri="{FF2B5EF4-FFF2-40B4-BE49-F238E27FC236}">
                <a16:creationId xmlns:a16="http://schemas.microsoft.com/office/drawing/2014/main" id="{8DDC4AD7-2981-49F0-9366-F9C4AA0EA89F}"/>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7544966" y="2066128"/>
            <a:ext cx="1866900" cy="1171575"/>
          </a:xfrm>
          <a:prstGeom prst="rect">
            <a:avLst/>
          </a:prstGeom>
        </p:spPr>
      </p:pic>
      <p:sp>
        <p:nvSpPr>
          <p:cNvPr id="34" name="TextBox 33">
            <a:extLst>
              <a:ext uri="{FF2B5EF4-FFF2-40B4-BE49-F238E27FC236}">
                <a16:creationId xmlns:a16="http://schemas.microsoft.com/office/drawing/2014/main" id="{37703234-D993-4C43-91A3-E55AA7BD1D32}"/>
              </a:ext>
            </a:extLst>
          </p:cNvPr>
          <p:cNvSpPr txBox="1"/>
          <p:nvPr/>
        </p:nvSpPr>
        <p:spPr>
          <a:xfrm>
            <a:off x="375857" y="4370372"/>
            <a:ext cx="2267702" cy="1215717"/>
          </a:xfrm>
          <a:prstGeom prst="rect">
            <a:avLst/>
          </a:prstGeom>
          <a:noFill/>
        </p:spPr>
        <p:txBody>
          <a:bodyPr wrap="square" rtlCol="0">
            <a:spAutoFit/>
          </a:bodyPr>
          <a:lstStyle/>
          <a:p>
            <a:pPr algn="ctr"/>
            <a:r>
              <a:rPr lang="en-US" sz="4800" b="1" dirty="0">
                <a:solidFill>
                  <a:schemeClr val="accent1"/>
                </a:solidFill>
                <a:latin typeface="Arial" panose="020B0604020202020204" pitchFamily="34" charset="0"/>
                <a:cs typeface="Arial" panose="020B0604020202020204" pitchFamily="34" charset="0"/>
              </a:rPr>
              <a:t>543</a:t>
            </a:r>
            <a:br>
              <a:rPr lang="en-US" sz="3200" b="1" dirty="0">
                <a:solidFill>
                  <a:schemeClr val="accent1"/>
                </a:solidFill>
                <a:latin typeface="Arial" panose="020B0604020202020204" pitchFamily="34" charset="0"/>
                <a:cs typeface="Arial" panose="020B0604020202020204" pitchFamily="34" charset="0"/>
              </a:rPr>
            </a:br>
            <a:r>
              <a:rPr lang="en-US" sz="2500" b="1" dirty="0">
                <a:solidFill>
                  <a:schemeClr val="accent1"/>
                </a:solidFill>
                <a:latin typeface="Arial" panose="020B0604020202020204" pitchFamily="34" charset="0"/>
                <a:cs typeface="Arial" panose="020B0604020202020204" pitchFamily="34" charset="0"/>
              </a:rPr>
              <a:t>Employed</a:t>
            </a:r>
          </a:p>
        </p:txBody>
      </p:sp>
      <p:pic>
        <p:nvPicPr>
          <p:cNvPr id="23" name="Picture 22">
            <a:extLst>
              <a:ext uri="{FF2B5EF4-FFF2-40B4-BE49-F238E27FC236}">
                <a16:creationId xmlns:a16="http://schemas.microsoft.com/office/drawing/2014/main" id="{AE1DD9CA-8F8E-43F8-AB52-DC6B3C9FD08B}"/>
              </a:ext>
            </a:extLst>
          </p:cNvPr>
          <p:cNvPicPr>
            <a:picLocks noChangeAspect="1"/>
          </p:cNvPicPr>
          <p:nvPr/>
        </p:nvPicPr>
        <p:blipFill>
          <a:blip r:embed="rId14">
            <a:extLst>
              <a:ext uri="{28A0092B-C50C-407E-A947-70E740481C1C}">
                <a14:useLocalDpi xmlns:a14="http://schemas.microsoft.com/office/drawing/2010/main" val="0"/>
              </a:ext>
            </a:extLst>
          </a:blip>
          <a:srcRect l="22009" r="22009"/>
          <a:stretch/>
        </p:blipFill>
        <p:spPr>
          <a:xfrm>
            <a:off x="9715668" y="885961"/>
            <a:ext cx="2485125" cy="3329348"/>
          </a:xfrm>
          <a:custGeom>
            <a:avLst/>
            <a:gdLst>
              <a:gd name="connsiteX0" fmla="*/ 1664674 w 2485125"/>
              <a:gd name="connsiteY0" fmla="*/ 0 h 3329348"/>
              <a:gd name="connsiteX1" fmla="*/ 2458156 w 2485125"/>
              <a:gd name="connsiteY1" fmla="*/ 200917 h 3329348"/>
              <a:gd name="connsiteX2" fmla="*/ 2485125 w 2485125"/>
              <a:gd name="connsiteY2" fmla="*/ 217301 h 3329348"/>
              <a:gd name="connsiteX3" fmla="*/ 2485125 w 2485125"/>
              <a:gd name="connsiteY3" fmla="*/ 3112047 h 3329348"/>
              <a:gd name="connsiteX4" fmla="*/ 2458156 w 2485125"/>
              <a:gd name="connsiteY4" fmla="*/ 3128431 h 3329348"/>
              <a:gd name="connsiteX5" fmla="*/ 1664674 w 2485125"/>
              <a:gd name="connsiteY5" fmla="*/ 3329348 h 3329348"/>
              <a:gd name="connsiteX6" fmla="*/ 0 w 2485125"/>
              <a:gd name="connsiteY6" fmla="*/ 1664674 h 3329348"/>
              <a:gd name="connsiteX7" fmla="*/ 1664674 w 2485125"/>
              <a:gd name="connsiteY7" fmla="*/ 0 h 33293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485125" h="3329348">
                <a:moveTo>
                  <a:pt x="1664674" y="0"/>
                </a:moveTo>
                <a:cubicBezTo>
                  <a:pt x="1951978" y="0"/>
                  <a:pt x="2222283" y="72783"/>
                  <a:pt x="2458156" y="200917"/>
                </a:cubicBezTo>
                <a:lnTo>
                  <a:pt x="2485125" y="217301"/>
                </a:lnTo>
                <a:lnTo>
                  <a:pt x="2485125" y="3112047"/>
                </a:lnTo>
                <a:lnTo>
                  <a:pt x="2458156" y="3128431"/>
                </a:lnTo>
                <a:cubicBezTo>
                  <a:pt x="2222283" y="3256565"/>
                  <a:pt x="1951978" y="3329348"/>
                  <a:pt x="1664674" y="3329348"/>
                </a:cubicBezTo>
                <a:cubicBezTo>
                  <a:pt x="745300" y="3329348"/>
                  <a:pt x="0" y="2584048"/>
                  <a:pt x="0" y="1664674"/>
                </a:cubicBezTo>
                <a:cubicBezTo>
                  <a:pt x="0" y="745300"/>
                  <a:pt x="745300" y="0"/>
                  <a:pt x="1664674" y="0"/>
                </a:cubicBezTo>
                <a:close/>
              </a:path>
            </a:pathLst>
          </a:custGeom>
          <a:ln w="28575">
            <a:solidFill>
              <a:schemeClr val="accent5"/>
            </a:solidFill>
          </a:ln>
        </p:spPr>
      </p:pic>
      <p:sp>
        <p:nvSpPr>
          <p:cNvPr id="35" name="TextBox 34">
            <a:extLst>
              <a:ext uri="{FF2B5EF4-FFF2-40B4-BE49-F238E27FC236}">
                <a16:creationId xmlns:a16="http://schemas.microsoft.com/office/drawing/2014/main" id="{F1451385-A2A1-4D16-9AB2-8FB828F3CF1C}"/>
              </a:ext>
            </a:extLst>
          </p:cNvPr>
          <p:cNvSpPr txBox="1"/>
          <p:nvPr/>
        </p:nvSpPr>
        <p:spPr>
          <a:xfrm>
            <a:off x="842957" y="3679030"/>
            <a:ext cx="1329314" cy="415498"/>
          </a:xfrm>
          <a:prstGeom prst="rect">
            <a:avLst/>
          </a:prstGeom>
          <a:noFill/>
        </p:spPr>
        <p:txBody>
          <a:bodyPr wrap="square" rtlCol="0">
            <a:spAutoFit/>
          </a:bodyPr>
          <a:lstStyle/>
          <a:p>
            <a:pPr algn="ctr"/>
            <a:r>
              <a:rPr lang="en-US" sz="2100" b="1">
                <a:solidFill>
                  <a:schemeClr val="accent1"/>
                </a:solidFill>
                <a:latin typeface="Arial" panose="020B0604020202020204" pitchFamily="34" charset="0"/>
                <a:cs typeface="Arial" panose="020B0604020202020204" pitchFamily="34" charset="0"/>
              </a:rPr>
              <a:t>Jobs</a:t>
            </a:r>
          </a:p>
        </p:txBody>
      </p:sp>
      <p:sp>
        <p:nvSpPr>
          <p:cNvPr id="36" name="TextBox 35">
            <a:extLst>
              <a:ext uri="{FF2B5EF4-FFF2-40B4-BE49-F238E27FC236}">
                <a16:creationId xmlns:a16="http://schemas.microsoft.com/office/drawing/2014/main" id="{2A4259AE-F3AD-49E1-90C0-DD62F097956E}"/>
              </a:ext>
            </a:extLst>
          </p:cNvPr>
          <p:cNvSpPr txBox="1"/>
          <p:nvPr/>
        </p:nvSpPr>
        <p:spPr>
          <a:xfrm>
            <a:off x="2738989" y="3681990"/>
            <a:ext cx="2124261" cy="415498"/>
          </a:xfrm>
          <a:prstGeom prst="rect">
            <a:avLst/>
          </a:prstGeom>
          <a:noFill/>
        </p:spPr>
        <p:txBody>
          <a:bodyPr wrap="square" rtlCol="0">
            <a:spAutoFit/>
          </a:bodyPr>
          <a:lstStyle/>
          <a:p>
            <a:pPr algn="ctr"/>
            <a:r>
              <a:rPr lang="en-US" sz="2100" b="1">
                <a:solidFill>
                  <a:schemeClr val="accent5"/>
                </a:solidFill>
                <a:latin typeface="Arial" panose="020B0604020202020204" pitchFamily="34" charset="0"/>
                <a:cs typeface="Arial" panose="020B0604020202020204" pitchFamily="34" charset="0"/>
              </a:rPr>
              <a:t>Payroll</a:t>
            </a:r>
          </a:p>
        </p:txBody>
      </p:sp>
      <p:sp>
        <p:nvSpPr>
          <p:cNvPr id="37" name="TextBox 36">
            <a:extLst>
              <a:ext uri="{FF2B5EF4-FFF2-40B4-BE49-F238E27FC236}">
                <a16:creationId xmlns:a16="http://schemas.microsoft.com/office/drawing/2014/main" id="{3B05B30D-E30A-44FF-8065-A276CDE0D407}"/>
              </a:ext>
            </a:extLst>
          </p:cNvPr>
          <p:cNvSpPr txBox="1"/>
          <p:nvPr/>
        </p:nvSpPr>
        <p:spPr>
          <a:xfrm>
            <a:off x="5241389" y="3507325"/>
            <a:ext cx="1732546" cy="738664"/>
          </a:xfrm>
          <a:prstGeom prst="rect">
            <a:avLst/>
          </a:prstGeom>
          <a:noFill/>
        </p:spPr>
        <p:txBody>
          <a:bodyPr wrap="square" rtlCol="0">
            <a:spAutoFit/>
          </a:bodyPr>
          <a:lstStyle/>
          <a:p>
            <a:pPr algn="ctr"/>
            <a:r>
              <a:rPr lang="en-US" sz="2100" b="1">
                <a:solidFill>
                  <a:schemeClr val="accent6">
                    <a:lumMod val="75000"/>
                  </a:schemeClr>
                </a:solidFill>
                <a:latin typeface="Arial" panose="020B0604020202020204" pitchFamily="34" charset="0"/>
                <a:cs typeface="Arial" panose="020B0604020202020204" pitchFamily="34" charset="0"/>
              </a:rPr>
              <a:t>Value Added</a:t>
            </a:r>
          </a:p>
        </p:txBody>
      </p:sp>
      <p:sp>
        <p:nvSpPr>
          <p:cNvPr id="38" name="TextBox 37">
            <a:extLst>
              <a:ext uri="{FF2B5EF4-FFF2-40B4-BE49-F238E27FC236}">
                <a16:creationId xmlns:a16="http://schemas.microsoft.com/office/drawing/2014/main" id="{43C9A43E-6458-46BC-9DDE-084403D5A805}"/>
              </a:ext>
            </a:extLst>
          </p:cNvPr>
          <p:cNvSpPr txBox="1"/>
          <p:nvPr/>
        </p:nvSpPr>
        <p:spPr>
          <a:xfrm>
            <a:off x="7186458" y="3492204"/>
            <a:ext cx="2481953" cy="738664"/>
          </a:xfrm>
          <a:prstGeom prst="rect">
            <a:avLst/>
          </a:prstGeom>
          <a:noFill/>
        </p:spPr>
        <p:txBody>
          <a:bodyPr wrap="square" rtlCol="0">
            <a:spAutoFit/>
          </a:bodyPr>
          <a:lstStyle/>
          <a:p>
            <a:pPr algn="ctr"/>
            <a:r>
              <a:rPr lang="en-US" sz="2100" b="1">
                <a:solidFill>
                  <a:schemeClr val="accent4">
                    <a:lumMod val="75000"/>
                  </a:schemeClr>
                </a:solidFill>
                <a:latin typeface="Arial" panose="020B0604020202020204" pitchFamily="34" charset="0"/>
                <a:cs typeface="Arial" panose="020B0604020202020204" pitchFamily="34" charset="0"/>
              </a:rPr>
              <a:t>Economic</a:t>
            </a:r>
            <a:br>
              <a:rPr lang="en-US" sz="2100" b="1">
                <a:solidFill>
                  <a:schemeClr val="accent4">
                    <a:lumMod val="75000"/>
                  </a:schemeClr>
                </a:solidFill>
                <a:latin typeface="Arial" panose="020B0604020202020204" pitchFamily="34" charset="0"/>
                <a:cs typeface="Arial" panose="020B0604020202020204" pitchFamily="34" charset="0"/>
              </a:rPr>
            </a:br>
            <a:r>
              <a:rPr lang="en-US" sz="2100" b="1">
                <a:solidFill>
                  <a:schemeClr val="accent4">
                    <a:lumMod val="75000"/>
                  </a:schemeClr>
                </a:solidFill>
                <a:latin typeface="Arial" panose="020B0604020202020204" pitchFamily="34" charset="0"/>
                <a:cs typeface="Arial" panose="020B0604020202020204" pitchFamily="34" charset="0"/>
              </a:rPr>
              <a:t>Impact </a:t>
            </a:r>
            <a:r>
              <a:rPr lang="en-US" sz="1700" b="1" i="1">
                <a:solidFill>
                  <a:schemeClr val="accent4">
                    <a:lumMod val="75000"/>
                  </a:schemeClr>
                </a:solidFill>
                <a:latin typeface="Arial" panose="020B0604020202020204" pitchFamily="34" charset="0"/>
                <a:cs typeface="Arial" panose="020B0604020202020204" pitchFamily="34" charset="0"/>
              </a:rPr>
              <a:t>(Output)</a:t>
            </a:r>
          </a:p>
        </p:txBody>
      </p:sp>
    </p:spTree>
    <p:extLst>
      <p:ext uri="{BB962C8B-B14F-4D97-AF65-F5344CB8AC3E}">
        <p14:creationId xmlns:p14="http://schemas.microsoft.com/office/powerpoint/2010/main" val="6585191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A187D085-B1B8-4197-BE0E-75C021C2E436}"/>
              </a:ext>
            </a:extLst>
          </p:cNvPr>
          <p:cNvSpPr/>
          <p:nvPr/>
        </p:nvSpPr>
        <p:spPr>
          <a:xfrm>
            <a:off x="2382715" y="539262"/>
            <a:ext cx="9809285" cy="2098430"/>
          </a:xfrm>
          <a:prstGeom prst="rect">
            <a:avLst/>
          </a:prstGeom>
          <a:solidFill>
            <a:schemeClr val="tx2"/>
          </a:solidFill>
          <a:ln>
            <a:noFill/>
          </a:ln>
          <a:effectLst>
            <a:outerShdw blurRad="254000" dist="38100" dir="2700000" sx="97000" sy="97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Title 3">
            <a:extLst>
              <a:ext uri="{FF2B5EF4-FFF2-40B4-BE49-F238E27FC236}">
                <a16:creationId xmlns:a16="http://schemas.microsoft.com/office/drawing/2014/main" id="{67EDB655-C28C-4D59-AD68-8D325C0F8CD8}"/>
              </a:ext>
            </a:extLst>
          </p:cNvPr>
          <p:cNvSpPr>
            <a:spLocks noGrp="1"/>
          </p:cNvSpPr>
          <p:nvPr>
            <p:ph type="title"/>
          </p:nvPr>
        </p:nvSpPr>
        <p:spPr>
          <a:xfrm>
            <a:off x="2382715" y="673075"/>
            <a:ext cx="9809285" cy="1964618"/>
          </a:xfrm>
        </p:spPr>
        <p:txBody>
          <a:bodyPr>
            <a:normAutofit fontScale="90000"/>
          </a:bodyPr>
          <a:lstStyle/>
          <a:p>
            <a:r>
              <a:rPr lang="en-US" sz="4800" dirty="0"/>
              <a:t>How are Statewide and District Aviation Economic Impacts Calculated?</a:t>
            </a:r>
            <a:endParaRPr lang="en-US" dirty="0"/>
          </a:p>
        </p:txBody>
      </p:sp>
      <p:sp>
        <p:nvSpPr>
          <p:cNvPr id="5" name="Rectangle 4">
            <a:extLst>
              <a:ext uri="{FF2B5EF4-FFF2-40B4-BE49-F238E27FC236}">
                <a16:creationId xmlns:a16="http://schemas.microsoft.com/office/drawing/2014/main" id="{D8A95FC3-BB9B-480B-9A9E-0E1AB96CC94A}"/>
              </a:ext>
            </a:extLst>
          </p:cNvPr>
          <p:cNvSpPr/>
          <p:nvPr/>
        </p:nvSpPr>
        <p:spPr>
          <a:xfrm>
            <a:off x="2524984" y="673074"/>
            <a:ext cx="10102698" cy="2098430"/>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Tree>
    <p:extLst>
      <p:ext uri="{BB962C8B-B14F-4D97-AF65-F5344CB8AC3E}">
        <p14:creationId xmlns:p14="http://schemas.microsoft.com/office/powerpoint/2010/main" val="421126294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7FAAB9-88B8-40EA-BC2A-D01EE3CD8196}"/>
              </a:ext>
            </a:extLst>
          </p:cNvPr>
          <p:cNvSpPr>
            <a:spLocks noGrp="1"/>
          </p:cNvSpPr>
          <p:nvPr>
            <p:ph type="title"/>
          </p:nvPr>
        </p:nvSpPr>
        <p:spPr>
          <a:xfrm>
            <a:off x="838199" y="365125"/>
            <a:ext cx="11078029" cy="1325563"/>
          </a:xfrm>
        </p:spPr>
        <p:txBody>
          <a:bodyPr>
            <a:normAutofit/>
          </a:bodyPr>
          <a:lstStyle/>
          <a:p>
            <a:r>
              <a:rPr lang="en-US"/>
              <a:t>Florida Aviation Economic Impact Study Overview</a:t>
            </a:r>
          </a:p>
        </p:txBody>
      </p:sp>
      <p:pic>
        <p:nvPicPr>
          <p:cNvPr id="6" name="Content Placeholder 6">
            <a:extLst>
              <a:ext uri="{FF2B5EF4-FFF2-40B4-BE49-F238E27FC236}">
                <a16:creationId xmlns:a16="http://schemas.microsoft.com/office/drawing/2014/main" id="{EC949CFE-9F61-40C0-811C-45719B2A327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864527" y="1424121"/>
            <a:ext cx="10462946" cy="4897548"/>
          </a:xfrm>
          <a:prstGeom prst="rect">
            <a:avLst/>
          </a:prstGeom>
        </p:spPr>
      </p:pic>
    </p:spTree>
    <p:extLst>
      <p:ext uri="{BB962C8B-B14F-4D97-AF65-F5344CB8AC3E}">
        <p14:creationId xmlns:p14="http://schemas.microsoft.com/office/powerpoint/2010/main" val="17843712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Calculating Total Impacts</a:t>
            </a:r>
          </a:p>
        </p:txBody>
      </p:sp>
      <p:pic>
        <p:nvPicPr>
          <p:cNvPr id="3" name="Picture 2">
            <a:extLst>
              <a:ext uri="{FF2B5EF4-FFF2-40B4-BE49-F238E27FC236}">
                <a16:creationId xmlns:a16="http://schemas.microsoft.com/office/drawing/2014/main" id="{46C36426-E7CC-45C7-BB8D-14896FA49A4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838200" y="1088453"/>
            <a:ext cx="10515600" cy="5345429"/>
          </a:xfrm>
          <a:prstGeom prst="rect">
            <a:avLst/>
          </a:prstGeom>
        </p:spPr>
      </p:pic>
      <p:pic>
        <p:nvPicPr>
          <p:cNvPr id="5" name="Picture 4">
            <a:extLst>
              <a:ext uri="{FF2B5EF4-FFF2-40B4-BE49-F238E27FC236}">
                <a16:creationId xmlns:a16="http://schemas.microsoft.com/office/drawing/2014/main" id="{E87CCE87-070F-4201-8AED-9FECE2EF7A8B}"/>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838201" y="1088453"/>
            <a:ext cx="10515598" cy="5345429"/>
          </a:xfrm>
          <a:prstGeom prst="rect">
            <a:avLst/>
          </a:prstGeom>
        </p:spPr>
      </p:pic>
      <p:pic>
        <p:nvPicPr>
          <p:cNvPr id="7" name="Picture 6">
            <a:extLst>
              <a:ext uri="{FF2B5EF4-FFF2-40B4-BE49-F238E27FC236}">
                <a16:creationId xmlns:a16="http://schemas.microsoft.com/office/drawing/2014/main" id="{AC5F094A-E0D0-42DE-B35C-E3827B1ECF58}"/>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838201" y="1088452"/>
            <a:ext cx="10515598" cy="5345429"/>
          </a:xfrm>
          <a:prstGeom prst="rect">
            <a:avLst/>
          </a:prstGeom>
        </p:spPr>
      </p:pic>
    </p:spTree>
    <p:extLst>
      <p:ext uri="{BB962C8B-B14F-4D97-AF65-F5344CB8AC3E}">
        <p14:creationId xmlns:p14="http://schemas.microsoft.com/office/powerpoint/2010/main" val="12774954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p:txBody>
          <a:bodyPr/>
          <a:lstStyle/>
          <a:p>
            <a:r>
              <a:rPr lang="en-US"/>
              <a:t>Off-Airport Air Cargo Impacts</a:t>
            </a:r>
          </a:p>
        </p:txBody>
      </p:sp>
      <p:sp>
        <p:nvSpPr>
          <p:cNvPr id="5" name="Content Placeholder 4">
            <a:extLst>
              <a:ext uri="{FF2B5EF4-FFF2-40B4-BE49-F238E27FC236}">
                <a16:creationId xmlns:a16="http://schemas.microsoft.com/office/drawing/2014/main" id="{A975E65C-4E49-402F-84D2-9D4591F155A7}"/>
              </a:ext>
            </a:extLst>
          </p:cNvPr>
          <p:cNvSpPr>
            <a:spLocks noGrp="1"/>
          </p:cNvSpPr>
          <p:nvPr>
            <p:ph idx="1"/>
          </p:nvPr>
        </p:nvSpPr>
        <p:spPr/>
        <p:txBody>
          <a:bodyPr/>
          <a:lstStyle/>
          <a:p>
            <a:r>
              <a:rPr lang="en-US"/>
              <a:t>Analysis assesses the reliance of Florida’s off-airport industries on cargo that is transported through Florida’s airports</a:t>
            </a:r>
          </a:p>
          <a:p>
            <a:r>
              <a:rPr lang="en-US"/>
              <a:t>Analysis </a:t>
            </a:r>
            <a:r>
              <a:rPr lang="en-US" b="1"/>
              <a:t>does not</a:t>
            </a:r>
            <a:r>
              <a:rPr lang="en-US"/>
              <a:t> include the impacts of on-airport air cargo jobs, which are captured under On-Airport Activity</a:t>
            </a:r>
          </a:p>
        </p:txBody>
      </p:sp>
      <p:pic>
        <p:nvPicPr>
          <p:cNvPr id="6" name="Graphic 5">
            <a:extLst>
              <a:ext uri="{FF2B5EF4-FFF2-40B4-BE49-F238E27FC236}">
                <a16:creationId xmlns:a16="http://schemas.microsoft.com/office/drawing/2014/main" id="{913DF546-0253-49DF-8096-061E48478E84}"/>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759440" y="102076"/>
            <a:ext cx="1143000" cy="1143000"/>
          </a:xfrm>
          <a:prstGeom prst="rect">
            <a:avLst/>
          </a:prstGeom>
        </p:spPr>
      </p:pic>
      <p:pic>
        <p:nvPicPr>
          <p:cNvPr id="15" name="Picture 14" descr="Icon&#10;&#10;Description automatically generated">
            <a:extLst>
              <a:ext uri="{FF2B5EF4-FFF2-40B4-BE49-F238E27FC236}">
                <a16:creationId xmlns:a16="http://schemas.microsoft.com/office/drawing/2014/main" id="{4CC816EE-C502-4E7A-AA36-66CECEC82205}"/>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425363" y="3823338"/>
            <a:ext cx="1581915" cy="1511811"/>
          </a:xfrm>
          <a:prstGeom prst="rect">
            <a:avLst/>
          </a:prstGeom>
        </p:spPr>
      </p:pic>
      <p:sp>
        <p:nvSpPr>
          <p:cNvPr id="16" name="TextBox 15">
            <a:extLst>
              <a:ext uri="{FF2B5EF4-FFF2-40B4-BE49-F238E27FC236}">
                <a16:creationId xmlns:a16="http://schemas.microsoft.com/office/drawing/2014/main" id="{E7D57CC2-1205-482B-B210-962706A569D8}"/>
              </a:ext>
            </a:extLst>
          </p:cNvPr>
          <p:cNvSpPr txBox="1"/>
          <p:nvPr/>
        </p:nvSpPr>
        <p:spPr>
          <a:xfrm>
            <a:off x="886332" y="5355104"/>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700,738</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JOBS</a:t>
            </a:r>
          </a:p>
        </p:txBody>
      </p:sp>
      <p:sp>
        <p:nvSpPr>
          <p:cNvPr id="17" name="TextBox 16">
            <a:extLst>
              <a:ext uri="{FF2B5EF4-FFF2-40B4-BE49-F238E27FC236}">
                <a16:creationId xmlns:a16="http://schemas.microsoft.com/office/drawing/2014/main" id="{D78BA749-9592-41D7-A442-35101C0F4743}"/>
              </a:ext>
            </a:extLst>
          </p:cNvPr>
          <p:cNvSpPr txBox="1"/>
          <p:nvPr/>
        </p:nvSpPr>
        <p:spPr>
          <a:xfrm>
            <a:off x="8524875" y="5355104"/>
            <a:ext cx="2263140"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$150.0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ECONOMIC IMPACT (OUTPUT)</a:t>
            </a:r>
          </a:p>
        </p:txBody>
      </p:sp>
      <p:pic>
        <p:nvPicPr>
          <p:cNvPr id="18" name="Graphic 17">
            <a:extLst>
              <a:ext uri="{FF2B5EF4-FFF2-40B4-BE49-F238E27FC236}">
                <a16:creationId xmlns:a16="http://schemas.microsoft.com/office/drawing/2014/main" id="{693025DB-46AB-4FB4-8E76-52203A5B81AF}"/>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8655959" y="3937638"/>
            <a:ext cx="2020021" cy="1254539"/>
          </a:xfrm>
          <a:prstGeom prst="rect">
            <a:avLst/>
          </a:prstGeom>
        </p:spPr>
      </p:pic>
      <p:pic>
        <p:nvPicPr>
          <p:cNvPr id="19" name="Graphic 18">
            <a:extLst>
              <a:ext uri="{FF2B5EF4-FFF2-40B4-BE49-F238E27FC236}">
                <a16:creationId xmlns:a16="http://schemas.microsoft.com/office/drawing/2014/main" id="{55CD8177-F60A-46BE-AA09-E82EBC0A26DD}"/>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3695862" y="4325625"/>
            <a:ext cx="1590678" cy="795339"/>
          </a:xfrm>
          <a:prstGeom prst="rect">
            <a:avLst/>
          </a:prstGeom>
        </p:spPr>
      </p:pic>
      <p:sp>
        <p:nvSpPr>
          <p:cNvPr id="20" name="TextBox 19">
            <a:extLst>
              <a:ext uri="{FF2B5EF4-FFF2-40B4-BE49-F238E27FC236}">
                <a16:creationId xmlns:a16="http://schemas.microsoft.com/office/drawing/2014/main" id="{46ABA7B0-FE65-48C4-BC76-F002F2C651C1}"/>
              </a:ext>
            </a:extLst>
          </p:cNvPr>
          <p:cNvSpPr txBox="1"/>
          <p:nvPr/>
        </p:nvSpPr>
        <p:spPr>
          <a:xfrm>
            <a:off x="3341550" y="5355104"/>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$44.7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PAYROLL</a:t>
            </a:r>
          </a:p>
        </p:txBody>
      </p:sp>
      <p:pic>
        <p:nvPicPr>
          <p:cNvPr id="3" name="Graphic 2">
            <a:extLst>
              <a:ext uri="{FF2B5EF4-FFF2-40B4-BE49-F238E27FC236}">
                <a16:creationId xmlns:a16="http://schemas.microsoft.com/office/drawing/2014/main" id="{FE715E2C-72F6-45F7-BCF9-A025FD15AC2A}"/>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6344947" y="3846721"/>
            <a:ext cx="1448736" cy="1488428"/>
          </a:xfrm>
          <a:prstGeom prst="rect">
            <a:avLst/>
          </a:prstGeom>
        </p:spPr>
      </p:pic>
      <p:sp>
        <p:nvSpPr>
          <p:cNvPr id="13" name="TextBox 12">
            <a:extLst>
              <a:ext uri="{FF2B5EF4-FFF2-40B4-BE49-F238E27FC236}">
                <a16:creationId xmlns:a16="http://schemas.microsoft.com/office/drawing/2014/main" id="{177EAA72-E5A3-4F78-8571-449DE8AD51EA}"/>
              </a:ext>
            </a:extLst>
          </p:cNvPr>
          <p:cNvSpPr txBox="1"/>
          <p:nvPr/>
        </p:nvSpPr>
        <p:spPr>
          <a:xfrm>
            <a:off x="5907893" y="5355104"/>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$75.4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VALUE ADDED</a:t>
            </a:r>
          </a:p>
        </p:txBody>
      </p:sp>
    </p:spTree>
    <p:extLst>
      <p:ext uri="{BB962C8B-B14F-4D97-AF65-F5344CB8AC3E}">
        <p14:creationId xmlns:p14="http://schemas.microsoft.com/office/powerpoint/2010/main" val="270363314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28" name="Graphic 27">
            <a:extLst>
              <a:ext uri="{FF2B5EF4-FFF2-40B4-BE49-F238E27FC236}">
                <a16:creationId xmlns:a16="http://schemas.microsoft.com/office/drawing/2014/main" id="{2ED58DEA-21DF-44BA-88A5-30125754932B}"/>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7272956" y="587343"/>
            <a:ext cx="5143208" cy="2571605"/>
          </a:xfrm>
          <a:prstGeom prst="rect">
            <a:avLst/>
          </a:prstGeom>
        </p:spPr>
      </p:pic>
      <p:sp>
        <p:nvSpPr>
          <p:cNvPr id="2" name="Title 1">
            <a:extLst>
              <a:ext uri="{FF2B5EF4-FFF2-40B4-BE49-F238E27FC236}">
                <a16:creationId xmlns:a16="http://schemas.microsoft.com/office/drawing/2014/main" id="{0EBE7EE4-494A-44A2-9F4B-CCAE713FE296}"/>
              </a:ext>
            </a:extLst>
          </p:cNvPr>
          <p:cNvSpPr>
            <a:spLocks noGrp="1"/>
          </p:cNvSpPr>
          <p:nvPr>
            <p:ph type="title"/>
          </p:nvPr>
        </p:nvSpPr>
        <p:spPr/>
        <p:txBody>
          <a:bodyPr/>
          <a:lstStyle/>
          <a:p>
            <a:r>
              <a:rPr lang="en-US"/>
              <a:t>Military Impacts</a:t>
            </a:r>
          </a:p>
        </p:txBody>
      </p:sp>
      <p:sp>
        <p:nvSpPr>
          <p:cNvPr id="3" name="Content Placeholder 2">
            <a:extLst>
              <a:ext uri="{FF2B5EF4-FFF2-40B4-BE49-F238E27FC236}">
                <a16:creationId xmlns:a16="http://schemas.microsoft.com/office/drawing/2014/main" id="{76610094-50D9-488B-8E8B-0FA02C4B5510}"/>
              </a:ext>
            </a:extLst>
          </p:cNvPr>
          <p:cNvSpPr>
            <a:spLocks noGrp="1"/>
          </p:cNvSpPr>
          <p:nvPr>
            <p:ph idx="1"/>
          </p:nvPr>
        </p:nvSpPr>
        <p:spPr/>
        <p:txBody>
          <a:bodyPr/>
          <a:lstStyle/>
          <a:p>
            <a:r>
              <a:rPr lang="en-US" dirty="0"/>
              <a:t>11 aviation military installations were</a:t>
            </a:r>
            <a:br>
              <a:rPr lang="en-US" dirty="0"/>
            </a:br>
            <a:r>
              <a:rPr lang="en-US" dirty="0"/>
              <a:t>analyzed as part of the AEIS</a:t>
            </a:r>
          </a:p>
          <a:p>
            <a:r>
              <a:rPr lang="en-US" dirty="0"/>
              <a:t>Includes one of only six United States Space</a:t>
            </a:r>
            <a:br>
              <a:rPr lang="en-US" dirty="0"/>
            </a:br>
            <a:r>
              <a:rPr lang="en-US" dirty="0"/>
              <a:t>Force base locations in the country: Patrick Space</a:t>
            </a:r>
            <a:br>
              <a:rPr lang="en-US" dirty="0"/>
            </a:br>
            <a:r>
              <a:rPr lang="en-US" dirty="0"/>
              <a:t>Force Base, located in Brevard County</a:t>
            </a:r>
          </a:p>
          <a:p>
            <a:endParaRPr lang="en-US" dirty="0"/>
          </a:p>
        </p:txBody>
      </p:sp>
      <p:pic>
        <p:nvPicPr>
          <p:cNvPr id="27" name="Picture 26" descr="A picture containing sky, ground, plane, outdoor&#10;&#10;Description automatically generated">
            <a:extLst>
              <a:ext uri="{FF2B5EF4-FFF2-40B4-BE49-F238E27FC236}">
                <a16:creationId xmlns:a16="http://schemas.microsoft.com/office/drawing/2014/main" id="{21DFA71C-F41B-4E94-8C4D-E0082D558686}"/>
              </a:ext>
            </a:extLst>
          </p:cNvPr>
          <p:cNvPicPr>
            <a:picLocks noChangeAspect="1"/>
          </p:cNvPicPr>
          <p:nvPr/>
        </p:nvPicPr>
        <p:blipFill rotWithShape="1">
          <a:blip r:embed="rId6">
            <a:extLst>
              <a:ext uri="{28A0092B-C50C-407E-A947-70E740481C1C}">
                <a14:useLocalDpi xmlns:a14="http://schemas.microsoft.com/office/drawing/2010/main" val="0"/>
              </a:ext>
            </a:extLst>
          </a:blip>
          <a:srcRect l="104" t="18653" r="11115" b="15072"/>
          <a:stretch/>
        </p:blipFill>
        <p:spPr>
          <a:xfrm>
            <a:off x="7598297" y="584860"/>
            <a:ext cx="4593704" cy="2286153"/>
          </a:xfrm>
          <a:custGeom>
            <a:avLst/>
            <a:gdLst>
              <a:gd name="connsiteX0" fmla="*/ 0 w 4593704"/>
              <a:gd name="connsiteY0" fmla="*/ 0 h 2286153"/>
              <a:gd name="connsiteX1" fmla="*/ 4593704 w 4593704"/>
              <a:gd name="connsiteY1" fmla="*/ 0 h 2286153"/>
              <a:gd name="connsiteX2" fmla="*/ 4593704 w 4593704"/>
              <a:gd name="connsiteY2" fmla="*/ 2286153 h 2286153"/>
              <a:gd name="connsiteX3" fmla="*/ 2785409 w 4593704"/>
              <a:gd name="connsiteY3" fmla="*/ 2286153 h 2286153"/>
              <a:gd name="connsiteX4" fmla="*/ 0 w 4593704"/>
              <a:gd name="connsiteY4" fmla="*/ 0 h 228615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93704" h="2286153">
                <a:moveTo>
                  <a:pt x="0" y="0"/>
                </a:moveTo>
                <a:lnTo>
                  <a:pt x="4593704" y="0"/>
                </a:lnTo>
                <a:lnTo>
                  <a:pt x="4593704" y="2286153"/>
                </a:lnTo>
                <a:lnTo>
                  <a:pt x="2785409" y="2286153"/>
                </a:lnTo>
                <a:cubicBezTo>
                  <a:pt x="648484" y="2286153"/>
                  <a:pt x="0" y="0"/>
                  <a:pt x="0" y="0"/>
                </a:cubicBezTo>
                <a:close/>
              </a:path>
            </a:pathLst>
          </a:custGeom>
        </p:spPr>
      </p:pic>
      <p:pic>
        <p:nvPicPr>
          <p:cNvPr id="26" name="Graphic 25">
            <a:extLst>
              <a:ext uri="{FF2B5EF4-FFF2-40B4-BE49-F238E27FC236}">
                <a16:creationId xmlns:a16="http://schemas.microsoft.com/office/drawing/2014/main" id="{90DDCA94-576B-4EB9-BDC3-450E6E616FF8}"/>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10759440" y="102076"/>
            <a:ext cx="1143000" cy="1143000"/>
          </a:xfrm>
          <a:prstGeom prst="rect">
            <a:avLst/>
          </a:prstGeom>
        </p:spPr>
      </p:pic>
      <p:pic>
        <p:nvPicPr>
          <p:cNvPr id="16" name="Picture 15" descr="Icon&#10;&#10;Description automatically generated">
            <a:extLst>
              <a:ext uri="{FF2B5EF4-FFF2-40B4-BE49-F238E27FC236}">
                <a16:creationId xmlns:a16="http://schemas.microsoft.com/office/drawing/2014/main" id="{BAE12774-9E17-4EC2-9302-A2F1E3A6B90B}"/>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3077787" y="4252229"/>
            <a:ext cx="1581915" cy="1511811"/>
          </a:xfrm>
          <a:prstGeom prst="rect">
            <a:avLst/>
          </a:prstGeom>
        </p:spPr>
      </p:pic>
      <p:sp>
        <p:nvSpPr>
          <p:cNvPr id="17" name="TextBox 16">
            <a:extLst>
              <a:ext uri="{FF2B5EF4-FFF2-40B4-BE49-F238E27FC236}">
                <a16:creationId xmlns:a16="http://schemas.microsoft.com/office/drawing/2014/main" id="{8944258F-4FB4-4710-8623-F73BBD9E4A6B}"/>
              </a:ext>
            </a:extLst>
          </p:cNvPr>
          <p:cNvSpPr txBox="1"/>
          <p:nvPr/>
        </p:nvSpPr>
        <p:spPr>
          <a:xfrm>
            <a:off x="2538756" y="578399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142,000</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JOBS</a:t>
            </a:r>
          </a:p>
        </p:txBody>
      </p:sp>
      <p:sp>
        <p:nvSpPr>
          <p:cNvPr id="18" name="TextBox 17">
            <a:extLst>
              <a:ext uri="{FF2B5EF4-FFF2-40B4-BE49-F238E27FC236}">
                <a16:creationId xmlns:a16="http://schemas.microsoft.com/office/drawing/2014/main" id="{8E0C2ADF-A126-40EB-A26A-328C70631F9C}"/>
              </a:ext>
            </a:extLst>
          </p:cNvPr>
          <p:cNvSpPr txBox="1"/>
          <p:nvPr/>
        </p:nvSpPr>
        <p:spPr>
          <a:xfrm>
            <a:off x="7715892" y="5783995"/>
            <a:ext cx="2263140"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$12.9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ECONOMIC IMPACT (OUTPUT)</a:t>
            </a:r>
          </a:p>
        </p:txBody>
      </p:sp>
      <p:pic>
        <p:nvPicPr>
          <p:cNvPr id="19" name="Graphic 18">
            <a:extLst>
              <a:ext uri="{FF2B5EF4-FFF2-40B4-BE49-F238E27FC236}">
                <a16:creationId xmlns:a16="http://schemas.microsoft.com/office/drawing/2014/main" id="{EF538A96-8BB6-4F30-B801-5E36625014B7}"/>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7846976" y="4366529"/>
            <a:ext cx="2020021" cy="1254539"/>
          </a:xfrm>
          <a:prstGeom prst="rect">
            <a:avLst/>
          </a:prstGeom>
        </p:spPr>
      </p:pic>
      <p:pic>
        <p:nvPicPr>
          <p:cNvPr id="21" name="Graphic 20">
            <a:extLst>
              <a:ext uri="{FF2B5EF4-FFF2-40B4-BE49-F238E27FC236}">
                <a16:creationId xmlns:a16="http://schemas.microsoft.com/office/drawing/2014/main" id="{C893C4E7-EAF7-4E94-ADF6-5571CBE42865}"/>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5386386" y="4754516"/>
            <a:ext cx="1590678" cy="795339"/>
          </a:xfrm>
          <a:prstGeom prst="rect">
            <a:avLst/>
          </a:prstGeom>
        </p:spPr>
      </p:pic>
      <p:sp>
        <p:nvSpPr>
          <p:cNvPr id="22" name="TextBox 21">
            <a:extLst>
              <a:ext uri="{FF2B5EF4-FFF2-40B4-BE49-F238E27FC236}">
                <a16:creationId xmlns:a16="http://schemas.microsoft.com/office/drawing/2014/main" id="{92CB62C1-F61C-44D1-8D8D-F44B56B2ED63}"/>
              </a:ext>
            </a:extLst>
          </p:cNvPr>
          <p:cNvSpPr txBox="1"/>
          <p:nvPr/>
        </p:nvSpPr>
        <p:spPr>
          <a:xfrm>
            <a:off x="5032074" y="578399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$9.6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PAYROLL</a:t>
            </a:r>
          </a:p>
        </p:txBody>
      </p:sp>
    </p:spTree>
    <p:extLst>
      <p:ext uri="{BB962C8B-B14F-4D97-AF65-F5344CB8AC3E}">
        <p14:creationId xmlns:p14="http://schemas.microsoft.com/office/powerpoint/2010/main" val="76645532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B37EFD-66FF-4A09-85AC-4C9CCACFC35C}"/>
              </a:ext>
            </a:extLst>
          </p:cNvPr>
          <p:cNvSpPr>
            <a:spLocks noGrp="1"/>
          </p:cNvSpPr>
          <p:nvPr>
            <p:ph type="title"/>
          </p:nvPr>
        </p:nvSpPr>
        <p:spPr/>
        <p:txBody>
          <a:bodyPr/>
          <a:lstStyle/>
          <a:p>
            <a:r>
              <a:rPr lang="en-US"/>
              <a:t>Industry Reliance Impacts</a:t>
            </a:r>
          </a:p>
        </p:txBody>
      </p:sp>
      <p:sp>
        <p:nvSpPr>
          <p:cNvPr id="3" name="Rectangle: Top Corners Rounded 2">
            <a:extLst>
              <a:ext uri="{FF2B5EF4-FFF2-40B4-BE49-F238E27FC236}">
                <a16:creationId xmlns:a16="http://schemas.microsoft.com/office/drawing/2014/main" id="{E9E3C573-D2E4-48CB-816E-DC0DA857DFCE}"/>
              </a:ext>
            </a:extLst>
          </p:cNvPr>
          <p:cNvSpPr/>
          <p:nvPr/>
        </p:nvSpPr>
        <p:spPr>
          <a:xfrm rot="5400000">
            <a:off x="1430084" y="77725"/>
            <a:ext cx="2057426" cy="4917593"/>
          </a:xfrm>
          <a:prstGeom prst="round2SameRect">
            <a:avLst>
              <a:gd name="adj1" fmla="val 50000"/>
              <a:gd name="adj2" fmla="val 0"/>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7" name="Oval 6">
            <a:extLst>
              <a:ext uri="{FF2B5EF4-FFF2-40B4-BE49-F238E27FC236}">
                <a16:creationId xmlns:a16="http://schemas.microsoft.com/office/drawing/2014/main" id="{D29A66A0-F10A-4DBF-90E3-F04C946FC007}"/>
              </a:ext>
            </a:extLst>
          </p:cNvPr>
          <p:cNvSpPr/>
          <p:nvPr/>
        </p:nvSpPr>
        <p:spPr>
          <a:xfrm>
            <a:off x="7937653" y="864399"/>
            <a:ext cx="3600297" cy="3600297"/>
          </a:xfrm>
          <a:prstGeom prst="ellipse">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Rectangle: Rounded Corners 3">
            <a:extLst>
              <a:ext uri="{FF2B5EF4-FFF2-40B4-BE49-F238E27FC236}">
                <a16:creationId xmlns:a16="http://schemas.microsoft.com/office/drawing/2014/main" id="{1D0C3DD8-4E1D-4DBA-9DBC-9F4EFB01479E}"/>
              </a:ext>
            </a:extLst>
          </p:cNvPr>
          <p:cNvSpPr/>
          <p:nvPr/>
        </p:nvSpPr>
        <p:spPr>
          <a:xfrm>
            <a:off x="578202" y="1755008"/>
            <a:ext cx="4111555" cy="1585886"/>
          </a:xfrm>
          <a:prstGeom prst="roundRect">
            <a:avLst>
              <a:gd name="adj" fmla="val 7688"/>
            </a:avLst>
          </a:prstGeom>
          <a:noFill/>
          <a:ln w="38100">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228600" marR="0" lvl="0" indent="0" algn="l" defTabSz="914400" rtl="0" eaLnBrk="1" fontAlgn="auto" latinLnBrk="0" hangingPunct="1">
              <a:lnSpc>
                <a:spcPct val="100000"/>
              </a:lnSpc>
              <a:spcBef>
                <a:spcPts val="1050"/>
              </a:spcBef>
              <a:spcAft>
                <a:spcPts val="0"/>
              </a:spcAft>
              <a:buClrTx/>
              <a:buSzTx/>
              <a:buFontTx/>
              <a:buNone/>
              <a:tabLst/>
              <a:defRPr/>
            </a:pPr>
            <a:r>
              <a:rPr kumimoji="0" lang="en-US" sz="2200" b="0" i="0" u="none" strike="noStrike" kern="1200" cap="none" spc="-5" normalizeH="0" baseline="0" noProof="0">
                <a:ln>
                  <a:noFill/>
                </a:ln>
                <a:solidFill>
                  <a:prstClr val="white"/>
                </a:solidFill>
                <a:effectLst/>
                <a:uLnTx/>
                <a:uFillTx/>
                <a:latin typeface="Arial" panose="020B0604020202020204" pitchFamily="34" charset="0"/>
                <a:ea typeface="+mn-ea"/>
                <a:cs typeface="Arial" panose="020B0604020202020204" pitchFamily="34" charset="0"/>
              </a:rPr>
              <a:t>Assessment of the total number of industries that are partially or totally aviation-dependent</a:t>
            </a:r>
            <a:endParaRPr kumimoji="0" lang="en-US" sz="2200" b="0" i="0" u="none" strike="noStrike" kern="1200" cap="none" spc="0" normalizeH="0" baseline="0" noProof="0">
              <a:ln>
                <a:noFill/>
              </a:ln>
              <a:solidFill>
                <a:prstClr val="white"/>
              </a:solidFill>
              <a:effectLst/>
              <a:uLnTx/>
              <a:uFillTx/>
              <a:latin typeface="Arial" panose="020B0604020202020204" pitchFamily="34" charset="0"/>
              <a:ea typeface="+mn-ea"/>
              <a:cs typeface="Arial" panose="020B0604020202020204" pitchFamily="34" charset="0"/>
            </a:endParaRPr>
          </a:p>
        </p:txBody>
      </p:sp>
      <p:pic>
        <p:nvPicPr>
          <p:cNvPr id="5" name="Picture 4">
            <a:extLst>
              <a:ext uri="{FF2B5EF4-FFF2-40B4-BE49-F238E27FC236}">
                <a16:creationId xmlns:a16="http://schemas.microsoft.com/office/drawing/2014/main" id="{FF296B2E-3FB4-42FC-975F-9CFACFA5EADF}"/>
              </a:ext>
            </a:extLst>
          </p:cNvPr>
          <p:cNvPicPr>
            <a:picLocks noChangeAspect="1"/>
          </p:cNvPicPr>
          <p:nvPr/>
        </p:nvPicPr>
        <p:blipFill>
          <a:blip r:embed="rId4">
            <a:extLst>
              <a:ext uri="{28A0092B-C50C-407E-A947-70E740481C1C}">
                <a14:useLocalDpi xmlns:a14="http://schemas.microsoft.com/office/drawing/2010/main" val="0"/>
              </a:ext>
            </a:extLst>
          </a:blip>
          <a:srcRect t="11043" b="11043"/>
          <a:stretch/>
        </p:blipFill>
        <p:spPr>
          <a:xfrm>
            <a:off x="7673814" y="4337198"/>
            <a:ext cx="4541046" cy="2555091"/>
          </a:xfrm>
          <a:custGeom>
            <a:avLst/>
            <a:gdLst>
              <a:gd name="connsiteX0" fmla="*/ 3258382 w 5029200"/>
              <a:gd name="connsiteY0" fmla="*/ 61 h 2829758"/>
              <a:gd name="connsiteX1" fmla="*/ 5029200 w 5029200"/>
              <a:gd name="connsiteY1" fmla="*/ 61 h 2829758"/>
              <a:gd name="connsiteX2" fmla="*/ 5029200 w 5029200"/>
              <a:gd name="connsiteY2" fmla="*/ 2829758 h 2829758"/>
              <a:gd name="connsiteX3" fmla="*/ 0 w 5029200"/>
              <a:gd name="connsiteY3" fmla="*/ 2829758 h 2829758"/>
              <a:gd name="connsiteX4" fmla="*/ 3258382 w 5029200"/>
              <a:gd name="connsiteY4" fmla="*/ 61 h 282975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29200" h="2829758">
                <a:moveTo>
                  <a:pt x="3258382" y="61"/>
                </a:moveTo>
                <a:lnTo>
                  <a:pt x="5029200" y="61"/>
                </a:lnTo>
                <a:lnTo>
                  <a:pt x="5029200" y="2829758"/>
                </a:lnTo>
                <a:lnTo>
                  <a:pt x="0" y="2829758"/>
                </a:lnTo>
                <a:cubicBezTo>
                  <a:pt x="304932" y="1471258"/>
                  <a:pt x="1742177" y="-10923"/>
                  <a:pt x="3258382" y="61"/>
                </a:cubicBezTo>
                <a:close/>
              </a:path>
            </a:pathLst>
          </a:custGeom>
          <a:ln w="38100">
            <a:solidFill>
              <a:schemeClr val="accent1"/>
            </a:solidFill>
          </a:ln>
        </p:spPr>
      </p:pic>
      <p:pic>
        <p:nvPicPr>
          <p:cNvPr id="6" name="Picture 5" descr="A picture containing plane, sky, outdoor, ground&#10;&#10;Description automatically generated">
            <a:extLst>
              <a:ext uri="{FF2B5EF4-FFF2-40B4-BE49-F238E27FC236}">
                <a16:creationId xmlns:a16="http://schemas.microsoft.com/office/drawing/2014/main" id="{83426CA9-3E9D-4D5C-80F1-246D973F27CB}"/>
              </a:ext>
            </a:extLst>
          </p:cNvPr>
          <p:cNvPicPr>
            <a:picLocks noChangeAspect="1"/>
          </p:cNvPicPr>
          <p:nvPr/>
        </p:nvPicPr>
        <p:blipFill rotWithShape="1">
          <a:blip r:embed="rId5">
            <a:extLst>
              <a:ext uri="{28A0092B-C50C-407E-A947-70E740481C1C}">
                <a14:useLocalDpi xmlns:a14="http://schemas.microsoft.com/office/drawing/2010/main" val="0"/>
              </a:ext>
            </a:extLst>
          </a:blip>
          <a:srcRect l="9095" t="-228" r="24239" b="228"/>
          <a:stretch/>
        </p:blipFill>
        <p:spPr>
          <a:xfrm>
            <a:off x="8208624" y="1135370"/>
            <a:ext cx="3058356" cy="3058356"/>
          </a:xfrm>
          <a:prstGeom prst="ellipse">
            <a:avLst/>
          </a:prstGeom>
          <a:ln w="19050">
            <a:solidFill>
              <a:schemeClr val="bg1"/>
            </a:solidFill>
          </a:ln>
        </p:spPr>
      </p:pic>
      <p:pic>
        <p:nvPicPr>
          <p:cNvPr id="11" name="Graphic 10">
            <a:extLst>
              <a:ext uri="{FF2B5EF4-FFF2-40B4-BE49-F238E27FC236}">
                <a16:creationId xmlns:a16="http://schemas.microsoft.com/office/drawing/2014/main" id="{DA5DFC2F-DBD3-417D-AE3B-A378528151F2}"/>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0759440" y="102076"/>
            <a:ext cx="1143000" cy="1143000"/>
          </a:xfrm>
          <a:prstGeom prst="rect">
            <a:avLst/>
          </a:prstGeom>
        </p:spPr>
      </p:pic>
      <p:pic>
        <p:nvPicPr>
          <p:cNvPr id="18" name="Picture 17" descr="Icon&#10;&#10;Description automatically generated">
            <a:extLst>
              <a:ext uri="{FF2B5EF4-FFF2-40B4-BE49-F238E27FC236}">
                <a16:creationId xmlns:a16="http://schemas.microsoft.com/office/drawing/2014/main" id="{39C43B62-EF67-4057-9592-CA052780D495}"/>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247087" y="3755759"/>
            <a:ext cx="1581915" cy="1511811"/>
          </a:xfrm>
          <a:prstGeom prst="rect">
            <a:avLst/>
          </a:prstGeom>
        </p:spPr>
      </p:pic>
      <p:sp>
        <p:nvSpPr>
          <p:cNvPr id="19" name="TextBox 18">
            <a:extLst>
              <a:ext uri="{FF2B5EF4-FFF2-40B4-BE49-F238E27FC236}">
                <a16:creationId xmlns:a16="http://schemas.microsoft.com/office/drawing/2014/main" id="{BE31C269-042A-4295-8924-44F8758D234D}"/>
              </a:ext>
            </a:extLst>
          </p:cNvPr>
          <p:cNvSpPr txBox="1"/>
          <p:nvPr/>
        </p:nvSpPr>
        <p:spPr>
          <a:xfrm>
            <a:off x="-291944" y="528752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11,387</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JOBS</a:t>
            </a:r>
          </a:p>
        </p:txBody>
      </p:sp>
      <p:sp>
        <p:nvSpPr>
          <p:cNvPr id="20" name="TextBox 19">
            <a:extLst>
              <a:ext uri="{FF2B5EF4-FFF2-40B4-BE49-F238E27FC236}">
                <a16:creationId xmlns:a16="http://schemas.microsoft.com/office/drawing/2014/main" id="{6E12FCAC-B289-4756-B1C0-218A89E9260B}"/>
              </a:ext>
            </a:extLst>
          </p:cNvPr>
          <p:cNvSpPr txBox="1"/>
          <p:nvPr/>
        </p:nvSpPr>
        <p:spPr>
          <a:xfrm>
            <a:off x="5928742" y="5275207"/>
            <a:ext cx="2263140"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$1.9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ECONOMIC IMPACT (OUTPUT)</a:t>
            </a:r>
          </a:p>
        </p:txBody>
      </p:sp>
      <p:pic>
        <p:nvPicPr>
          <p:cNvPr id="21" name="Graphic 20">
            <a:extLst>
              <a:ext uri="{FF2B5EF4-FFF2-40B4-BE49-F238E27FC236}">
                <a16:creationId xmlns:a16="http://schemas.microsoft.com/office/drawing/2014/main" id="{8F03A718-7084-4070-AFEF-1FD6D0C93B2F}"/>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6059826" y="3857741"/>
            <a:ext cx="2020021" cy="1254539"/>
          </a:xfrm>
          <a:prstGeom prst="rect">
            <a:avLst/>
          </a:prstGeom>
        </p:spPr>
      </p:pic>
      <p:pic>
        <p:nvPicPr>
          <p:cNvPr id="22" name="Graphic 21">
            <a:extLst>
              <a:ext uri="{FF2B5EF4-FFF2-40B4-BE49-F238E27FC236}">
                <a16:creationId xmlns:a16="http://schemas.microsoft.com/office/drawing/2014/main" id="{F88BE563-F39B-40F6-BC8C-13E89E42A35B}"/>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1945974" y="4258046"/>
            <a:ext cx="1590678" cy="795339"/>
          </a:xfrm>
          <a:prstGeom prst="rect">
            <a:avLst/>
          </a:prstGeom>
        </p:spPr>
      </p:pic>
      <p:sp>
        <p:nvSpPr>
          <p:cNvPr id="23" name="TextBox 22">
            <a:extLst>
              <a:ext uri="{FF2B5EF4-FFF2-40B4-BE49-F238E27FC236}">
                <a16:creationId xmlns:a16="http://schemas.microsoft.com/office/drawing/2014/main" id="{D4C4DDB9-C587-4165-A2C1-94FB40C96641}"/>
              </a:ext>
            </a:extLst>
          </p:cNvPr>
          <p:cNvSpPr txBox="1"/>
          <p:nvPr/>
        </p:nvSpPr>
        <p:spPr>
          <a:xfrm>
            <a:off x="1591662" y="528752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$651 Million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PAYROLL</a:t>
            </a:r>
          </a:p>
        </p:txBody>
      </p:sp>
      <p:pic>
        <p:nvPicPr>
          <p:cNvPr id="24" name="Graphic 23">
            <a:extLst>
              <a:ext uri="{FF2B5EF4-FFF2-40B4-BE49-F238E27FC236}">
                <a16:creationId xmlns:a16="http://schemas.microsoft.com/office/drawing/2014/main" id="{19C6A826-E32B-487D-8C92-93D8E91AC8BF}"/>
              </a:ext>
            </a:extLst>
          </p:cNvPr>
          <p:cNvPicPr>
            <a:picLocks noChangeAspect="1"/>
          </p:cNvPicPr>
          <p:nvPr/>
        </p:nvPicPr>
        <p:blipFill>
          <a:blip r:embed="rId13">
            <a:extLst>
              <a:ext uri="{96DAC541-7B7A-43D3-8B79-37D633B846F1}">
                <asvg:svgBlip xmlns:asvg="http://schemas.microsoft.com/office/drawing/2016/SVG/main" r:embed="rId14"/>
              </a:ext>
            </a:extLst>
          </a:blip>
          <a:stretch>
            <a:fillRect/>
          </a:stretch>
        </p:blipFill>
        <p:spPr>
          <a:xfrm>
            <a:off x="4233688" y="3779142"/>
            <a:ext cx="1448736" cy="1488428"/>
          </a:xfrm>
          <a:prstGeom prst="rect">
            <a:avLst/>
          </a:prstGeom>
        </p:spPr>
      </p:pic>
      <p:sp>
        <p:nvSpPr>
          <p:cNvPr id="25" name="TextBox 24">
            <a:extLst>
              <a:ext uri="{FF2B5EF4-FFF2-40B4-BE49-F238E27FC236}">
                <a16:creationId xmlns:a16="http://schemas.microsoft.com/office/drawing/2014/main" id="{B25B7EE6-2E52-4969-A1EC-DF5B69DEA1B5}"/>
              </a:ext>
            </a:extLst>
          </p:cNvPr>
          <p:cNvSpPr txBox="1"/>
          <p:nvPr/>
        </p:nvSpPr>
        <p:spPr>
          <a:xfrm>
            <a:off x="3796634" y="528752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$1.0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VALUE ADDED</a:t>
            </a:r>
          </a:p>
        </p:txBody>
      </p:sp>
    </p:spTree>
    <p:extLst>
      <p:ext uri="{BB962C8B-B14F-4D97-AF65-F5344CB8AC3E}">
        <p14:creationId xmlns:p14="http://schemas.microsoft.com/office/powerpoint/2010/main" val="292471395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Group 7">
            <a:extLst>
              <a:ext uri="{FF2B5EF4-FFF2-40B4-BE49-F238E27FC236}">
                <a16:creationId xmlns:a16="http://schemas.microsoft.com/office/drawing/2014/main" id="{FC21D06A-F1DA-447C-B540-B3E9C0367234}"/>
              </a:ext>
            </a:extLst>
          </p:cNvPr>
          <p:cNvGrpSpPr/>
          <p:nvPr/>
        </p:nvGrpSpPr>
        <p:grpSpPr>
          <a:xfrm>
            <a:off x="5804866" y="2651913"/>
            <a:ext cx="6387134" cy="4206087"/>
            <a:chOff x="5804866" y="2651913"/>
            <a:chExt cx="6387134" cy="4206087"/>
          </a:xfrm>
        </p:grpSpPr>
        <p:pic>
          <p:nvPicPr>
            <p:cNvPr id="6" name="Picture 5">
              <a:extLst>
                <a:ext uri="{FF2B5EF4-FFF2-40B4-BE49-F238E27FC236}">
                  <a16:creationId xmlns:a16="http://schemas.microsoft.com/office/drawing/2014/main" id="{892D95E3-3368-456C-B1FF-D3FE6F686629}"/>
                </a:ext>
              </a:extLst>
            </p:cNvPr>
            <p:cNvPicPr>
              <a:picLocks noChangeAspect="1"/>
            </p:cNvPicPr>
            <p:nvPr/>
          </p:nvPicPr>
          <p:blipFill rotWithShape="1">
            <a:blip r:embed="rId3">
              <a:alphaModFix amt="70000"/>
              <a:extLst>
                <a:ext uri="{28A0092B-C50C-407E-A947-70E740481C1C}">
                  <a14:useLocalDpi xmlns:a14="http://schemas.microsoft.com/office/drawing/2010/main" val="0"/>
                </a:ext>
              </a:extLst>
            </a:blip>
            <a:srcRect t="600" r="17341" b="30287"/>
            <a:stretch/>
          </p:blipFill>
          <p:spPr>
            <a:xfrm>
              <a:off x="5804866" y="3299603"/>
              <a:ext cx="6387134" cy="3558397"/>
            </a:xfrm>
            <a:prstGeom prst="rect">
              <a:avLst/>
            </a:prstGeom>
          </p:spPr>
        </p:pic>
        <p:sp>
          <p:nvSpPr>
            <p:cNvPr id="26" name="Rectangle 25">
              <a:extLst>
                <a:ext uri="{FF2B5EF4-FFF2-40B4-BE49-F238E27FC236}">
                  <a16:creationId xmlns:a16="http://schemas.microsoft.com/office/drawing/2014/main" id="{4D597185-7730-4480-9AF2-27480E98F360}"/>
                </a:ext>
              </a:extLst>
            </p:cNvPr>
            <p:cNvSpPr/>
            <p:nvPr/>
          </p:nvSpPr>
          <p:spPr>
            <a:xfrm>
              <a:off x="5874609" y="3217171"/>
              <a:ext cx="6317391" cy="3386829"/>
            </a:xfrm>
            <a:prstGeom prst="rect">
              <a:avLst/>
            </a:prstGeom>
            <a:gradFill>
              <a:gsLst>
                <a:gs pos="15000">
                  <a:schemeClr val="bg1"/>
                </a:gs>
                <a:gs pos="100000">
                  <a:schemeClr val="bg1">
                    <a:alpha val="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29" name="Rectangle 28">
              <a:extLst>
                <a:ext uri="{FF2B5EF4-FFF2-40B4-BE49-F238E27FC236}">
                  <a16:creationId xmlns:a16="http://schemas.microsoft.com/office/drawing/2014/main" id="{0C0B9B5A-F6AC-4079-A27C-BA2BE38B91AC}"/>
                </a:ext>
              </a:extLst>
            </p:cNvPr>
            <p:cNvSpPr/>
            <p:nvPr/>
          </p:nvSpPr>
          <p:spPr>
            <a:xfrm rot="16200000">
              <a:off x="6707464" y="1749317"/>
              <a:ext cx="4206085" cy="6011277"/>
            </a:xfrm>
            <a:prstGeom prst="rect">
              <a:avLst/>
            </a:prstGeom>
            <a:gradFill>
              <a:gsLst>
                <a:gs pos="15000">
                  <a:schemeClr val="bg1"/>
                </a:gs>
                <a:gs pos="100000">
                  <a:schemeClr val="bg1">
                    <a:alpha val="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grpSp>
      <p:sp>
        <p:nvSpPr>
          <p:cNvPr id="53" name="Rectangle: Rounded Corners 52">
            <a:extLst>
              <a:ext uri="{FF2B5EF4-FFF2-40B4-BE49-F238E27FC236}">
                <a16:creationId xmlns:a16="http://schemas.microsoft.com/office/drawing/2014/main" id="{DC11078F-350F-4137-9BB9-B932FC925A67}"/>
              </a:ext>
            </a:extLst>
          </p:cNvPr>
          <p:cNvSpPr/>
          <p:nvPr/>
        </p:nvSpPr>
        <p:spPr>
          <a:xfrm>
            <a:off x="7376933" y="3462196"/>
            <a:ext cx="2101046" cy="2324100"/>
          </a:xfrm>
          <a:prstGeom prst="roundRect">
            <a:avLst>
              <a:gd name="adj" fmla="val 9051"/>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52" name="Rectangle: Rounded Corners 51">
            <a:extLst>
              <a:ext uri="{FF2B5EF4-FFF2-40B4-BE49-F238E27FC236}">
                <a16:creationId xmlns:a16="http://schemas.microsoft.com/office/drawing/2014/main" id="{32C7B800-96EB-4C4F-AF61-77BB393588F7}"/>
              </a:ext>
            </a:extLst>
          </p:cNvPr>
          <p:cNvSpPr/>
          <p:nvPr/>
        </p:nvSpPr>
        <p:spPr>
          <a:xfrm>
            <a:off x="5066836"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51" name="Rectangle: Rounded Corners 50">
            <a:extLst>
              <a:ext uri="{FF2B5EF4-FFF2-40B4-BE49-F238E27FC236}">
                <a16:creationId xmlns:a16="http://schemas.microsoft.com/office/drawing/2014/main" id="{A67B0E0C-E46C-4AA7-900C-562154F94205}"/>
              </a:ext>
            </a:extLst>
          </p:cNvPr>
          <p:cNvSpPr/>
          <p:nvPr/>
        </p:nvSpPr>
        <p:spPr>
          <a:xfrm>
            <a:off x="2756738" y="3462196"/>
            <a:ext cx="2101046" cy="2324100"/>
          </a:xfrm>
          <a:prstGeom prst="roundRect">
            <a:avLst>
              <a:gd name="adj" fmla="val 9051"/>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50" name="Rectangle: Rounded Corners 49">
            <a:extLst>
              <a:ext uri="{FF2B5EF4-FFF2-40B4-BE49-F238E27FC236}">
                <a16:creationId xmlns:a16="http://schemas.microsoft.com/office/drawing/2014/main" id="{9C6D44F6-43A2-4AFA-964C-1AF308479518}"/>
              </a:ext>
            </a:extLst>
          </p:cNvPr>
          <p:cNvSpPr/>
          <p:nvPr/>
        </p:nvSpPr>
        <p:spPr>
          <a:xfrm>
            <a:off x="446640" y="3462196"/>
            <a:ext cx="2101046" cy="2324100"/>
          </a:xfrm>
          <a:prstGeom prst="roundRect">
            <a:avLst>
              <a:gd name="adj" fmla="val 9051"/>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TOTAL Statewide Aviation Impacts*</a:t>
            </a:r>
          </a:p>
        </p:txBody>
      </p:sp>
      <p:sp>
        <p:nvSpPr>
          <p:cNvPr id="10" name="TextBox 9">
            <a:extLst>
              <a:ext uri="{FF2B5EF4-FFF2-40B4-BE49-F238E27FC236}">
                <a16:creationId xmlns:a16="http://schemas.microsoft.com/office/drawing/2014/main" id="{3AA8FC97-B9AB-4A70-8007-0D7A84654433}"/>
              </a:ext>
            </a:extLst>
          </p:cNvPr>
          <p:cNvSpPr txBox="1"/>
          <p:nvPr/>
        </p:nvSpPr>
        <p:spPr>
          <a:xfrm>
            <a:off x="842957" y="3679030"/>
            <a:ext cx="1329314" cy="41549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1E4383"/>
                </a:solidFill>
                <a:effectLst/>
                <a:uLnTx/>
                <a:uFillTx/>
                <a:latin typeface="Arial" panose="020B0604020202020204" pitchFamily="34" charset="0"/>
                <a:ea typeface="+mn-ea"/>
                <a:cs typeface="Arial" panose="020B0604020202020204" pitchFamily="34" charset="0"/>
              </a:rPr>
              <a:t>Jobs</a:t>
            </a:r>
          </a:p>
        </p:txBody>
      </p:sp>
      <p:sp>
        <p:nvSpPr>
          <p:cNvPr id="11" name="TextBox 10">
            <a:extLst>
              <a:ext uri="{FF2B5EF4-FFF2-40B4-BE49-F238E27FC236}">
                <a16:creationId xmlns:a16="http://schemas.microsoft.com/office/drawing/2014/main" id="{5D5D8A13-0B1F-49B0-80FB-1A20D80CDD89}"/>
              </a:ext>
            </a:extLst>
          </p:cNvPr>
          <p:cNvSpPr txBox="1"/>
          <p:nvPr/>
        </p:nvSpPr>
        <p:spPr>
          <a:xfrm>
            <a:off x="2738989" y="3681990"/>
            <a:ext cx="2124261" cy="41549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EE483D"/>
                </a:solidFill>
                <a:effectLst/>
                <a:uLnTx/>
                <a:uFillTx/>
                <a:latin typeface="Arial" panose="020B0604020202020204" pitchFamily="34" charset="0"/>
                <a:ea typeface="+mn-ea"/>
                <a:cs typeface="Arial" panose="020B0604020202020204" pitchFamily="34" charset="0"/>
              </a:rPr>
              <a:t>Payroll</a:t>
            </a:r>
          </a:p>
        </p:txBody>
      </p:sp>
      <p:sp>
        <p:nvSpPr>
          <p:cNvPr id="12" name="TextBox 11">
            <a:extLst>
              <a:ext uri="{FF2B5EF4-FFF2-40B4-BE49-F238E27FC236}">
                <a16:creationId xmlns:a16="http://schemas.microsoft.com/office/drawing/2014/main" id="{4B9BF742-F703-4787-BEE1-4DCB5B43037B}"/>
              </a:ext>
            </a:extLst>
          </p:cNvPr>
          <p:cNvSpPr txBox="1"/>
          <p:nvPr/>
        </p:nvSpPr>
        <p:spPr>
          <a:xfrm>
            <a:off x="5241389" y="3507325"/>
            <a:ext cx="1732546" cy="73866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78A1D1">
                    <a:lumMod val="75000"/>
                  </a:srgbClr>
                </a:solidFill>
                <a:effectLst/>
                <a:uLnTx/>
                <a:uFillTx/>
                <a:latin typeface="Arial" panose="020B0604020202020204" pitchFamily="34" charset="0"/>
                <a:ea typeface="+mn-ea"/>
                <a:cs typeface="Arial" panose="020B0604020202020204" pitchFamily="34" charset="0"/>
              </a:rPr>
              <a:t>Value Added</a:t>
            </a:r>
          </a:p>
        </p:txBody>
      </p:sp>
      <p:sp>
        <p:nvSpPr>
          <p:cNvPr id="13" name="TextBox 12">
            <a:extLst>
              <a:ext uri="{FF2B5EF4-FFF2-40B4-BE49-F238E27FC236}">
                <a16:creationId xmlns:a16="http://schemas.microsoft.com/office/drawing/2014/main" id="{265BA85A-1E91-4AA8-ABBA-9A08951DBDCB}"/>
              </a:ext>
            </a:extLst>
          </p:cNvPr>
          <p:cNvSpPr txBox="1"/>
          <p:nvPr/>
        </p:nvSpPr>
        <p:spPr>
          <a:xfrm>
            <a:off x="7186458" y="3492204"/>
            <a:ext cx="2481953" cy="73866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t>Economic</a:t>
            </a:r>
            <a:br>
              <a:rPr kumimoji="0" lang="en-US" sz="2100" b="1" i="0"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br>
            <a:r>
              <a:rPr kumimoji="0" lang="en-US" sz="2100" b="1" i="0"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t>Impact </a:t>
            </a:r>
            <a:r>
              <a:rPr kumimoji="0" lang="en-US" sz="1700" b="1" i="1"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t>(Output)</a:t>
            </a:r>
          </a:p>
        </p:txBody>
      </p:sp>
      <p:sp>
        <p:nvSpPr>
          <p:cNvPr id="15" name="TextBox 14">
            <a:extLst>
              <a:ext uri="{FF2B5EF4-FFF2-40B4-BE49-F238E27FC236}">
                <a16:creationId xmlns:a16="http://schemas.microsoft.com/office/drawing/2014/main" id="{4852909B-00BF-4624-A63B-BF6AD258E9E4}"/>
              </a:ext>
            </a:extLst>
          </p:cNvPr>
          <p:cNvSpPr txBox="1"/>
          <p:nvPr/>
        </p:nvSpPr>
        <p:spPr>
          <a:xfrm>
            <a:off x="2673408" y="4363881"/>
            <a:ext cx="2267702" cy="121571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srgbClr val="EE483D"/>
                </a:solidFill>
                <a:effectLst/>
                <a:uLnTx/>
                <a:uFillTx/>
                <a:latin typeface="Arial" panose="020B0604020202020204" pitchFamily="34" charset="0"/>
                <a:ea typeface="+mn-ea"/>
                <a:cs typeface="Arial" panose="020B0604020202020204" pitchFamily="34" charset="0"/>
              </a:rPr>
              <a:t>$109</a:t>
            </a:r>
            <a:br>
              <a:rPr kumimoji="0" lang="en-US" sz="3200" b="1" i="0" u="none" strike="noStrike" kern="1200" cap="none" spc="0" normalizeH="0" baseline="0" noProof="0" dirty="0">
                <a:ln>
                  <a:noFill/>
                </a:ln>
                <a:solidFill>
                  <a:srgbClr val="EE483D"/>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EE483D"/>
                </a:solidFill>
                <a:effectLst/>
                <a:uLnTx/>
                <a:uFillTx/>
                <a:latin typeface="Arial" panose="020B0604020202020204" pitchFamily="34" charset="0"/>
                <a:ea typeface="+mn-ea"/>
                <a:cs typeface="Arial" panose="020B0604020202020204" pitchFamily="34" charset="0"/>
              </a:rPr>
              <a:t>Billion</a:t>
            </a:r>
          </a:p>
        </p:txBody>
      </p:sp>
      <p:sp>
        <p:nvSpPr>
          <p:cNvPr id="17" name="TextBox 16">
            <a:extLst>
              <a:ext uri="{FF2B5EF4-FFF2-40B4-BE49-F238E27FC236}">
                <a16:creationId xmlns:a16="http://schemas.microsoft.com/office/drawing/2014/main" id="{BCD3DADA-88B9-4319-928A-B0B735E28BFF}"/>
              </a:ext>
            </a:extLst>
          </p:cNvPr>
          <p:cNvSpPr txBox="1"/>
          <p:nvPr/>
        </p:nvSpPr>
        <p:spPr>
          <a:xfrm>
            <a:off x="4972220" y="4363880"/>
            <a:ext cx="2267702" cy="121571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t>$170</a:t>
            </a:r>
            <a:r>
              <a:rPr kumimoji="0" lang="en-US" sz="32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t> </a:t>
            </a:r>
            <a:br>
              <a:rPr kumimoji="0" lang="en-US" sz="32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t>Billion</a:t>
            </a:r>
          </a:p>
        </p:txBody>
      </p:sp>
      <p:sp>
        <p:nvSpPr>
          <p:cNvPr id="18" name="TextBox 17">
            <a:extLst>
              <a:ext uri="{FF2B5EF4-FFF2-40B4-BE49-F238E27FC236}">
                <a16:creationId xmlns:a16="http://schemas.microsoft.com/office/drawing/2014/main" id="{5E7378DE-A933-40FC-B6B5-2E41D7A79385}"/>
              </a:ext>
            </a:extLst>
          </p:cNvPr>
          <p:cNvSpPr txBox="1"/>
          <p:nvPr/>
        </p:nvSpPr>
        <p:spPr>
          <a:xfrm>
            <a:off x="7284753" y="4337012"/>
            <a:ext cx="2267702" cy="121571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t>$336</a:t>
            </a:r>
            <a:r>
              <a:rPr kumimoji="0" lang="en-US" sz="32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t> </a:t>
            </a:r>
            <a:br>
              <a:rPr kumimoji="0" lang="en-US" sz="32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t>Billion</a:t>
            </a:r>
          </a:p>
        </p:txBody>
      </p:sp>
      <p:pic>
        <p:nvPicPr>
          <p:cNvPr id="28" name="Graphic 27">
            <a:extLst>
              <a:ext uri="{FF2B5EF4-FFF2-40B4-BE49-F238E27FC236}">
                <a16:creationId xmlns:a16="http://schemas.microsoft.com/office/drawing/2014/main" id="{C2816FD5-B384-478E-B2A8-7684769B399B}"/>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028539" y="1999387"/>
            <a:ext cx="1428750" cy="1352550"/>
          </a:xfrm>
          <a:prstGeom prst="rect">
            <a:avLst/>
          </a:prstGeom>
        </p:spPr>
      </p:pic>
      <p:pic>
        <p:nvPicPr>
          <p:cNvPr id="30" name="Graphic 29">
            <a:extLst>
              <a:ext uri="{FF2B5EF4-FFF2-40B4-BE49-F238E27FC236}">
                <a16:creationId xmlns:a16="http://schemas.microsoft.com/office/drawing/2014/main" id="{06971271-D4B8-4224-8DBA-A0EE77B76A32}"/>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989635" y="2462359"/>
            <a:ext cx="1571625" cy="781050"/>
          </a:xfrm>
          <a:prstGeom prst="rect">
            <a:avLst/>
          </a:prstGeom>
        </p:spPr>
      </p:pic>
      <p:pic>
        <p:nvPicPr>
          <p:cNvPr id="32" name="Graphic 31">
            <a:extLst>
              <a:ext uri="{FF2B5EF4-FFF2-40B4-BE49-F238E27FC236}">
                <a16:creationId xmlns:a16="http://schemas.microsoft.com/office/drawing/2014/main" id="{FA20712C-EDB4-45AA-8DFF-CD77F06C7DFF}"/>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5367202" y="1814925"/>
            <a:ext cx="1438275" cy="1485900"/>
          </a:xfrm>
          <a:prstGeom prst="rect">
            <a:avLst/>
          </a:prstGeom>
        </p:spPr>
      </p:pic>
      <p:pic>
        <p:nvPicPr>
          <p:cNvPr id="34" name="Graphic 33">
            <a:extLst>
              <a:ext uri="{FF2B5EF4-FFF2-40B4-BE49-F238E27FC236}">
                <a16:creationId xmlns:a16="http://schemas.microsoft.com/office/drawing/2014/main" id="{3C48BA6B-C417-4D15-AF39-F7E0F5E1D354}"/>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7544966" y="2066128"/>
            <a:ext cx="1866900" cy="1171575"/>
          </a:xfrm>
          <a:prstGeom prst="rect">
            <a:avLst/>
          </a:prstGeom>
        </p:spPr>
      </p:pic>
      <p:pic>
        <p:nvPicPr>
          <p:cNvPr id="27" name="Picture 26">
            <a:extLst>
              <a:ext uri="{FF2B5EF4-FFF2-40B4-BE49-F238E27FC236}">
                <a16:creationId xmlns:a16="http://schemas.microsoft.com/office/drawing/2014/main" id="{5E29B50D-F627-4C0D-AFE5-22ED604FF01E}"/>
              </a:ext>
            </a:extLst>
          </p:cNvPr>
          <p:cNvPicPr>
            <a:picLocks noChangeAspect="1"/>
          </p:cNvPicPr>
          <p:nvPr/>
        </p:nvPicPr>
        <p:blipFill rotWithShape="1">
          <a:blip r:embed="rId12">
            <a:extLst>
              <a:ext uri="{28A0092B-C50C-407E-A947-70E740481C1C}">
                <a14:useLocalDpi xmlns:a14="http://schemas.microsoft.com/office/drawing/2010/main" val="0"/>
              </a:ext>
            </a:extLst>
          </a:blip>
          <a:srcRect l="752" t="2882" r="37949" b="7450"/>
          <a:stretch/>
        </p:blipFill>
        <p:spPr>
          <a:xfrm>
            <a:off x="9375799" y="-111760"/>
            <a:ext cx="2922247" cy="3204694"/>
          </a:xfrm>
          <a:custGeom>
            <a:avLst/>
            <a:gdLst>
              <a:gd name="connsiteX0" fmla="*/ 700803 w 2922247"/>
              <a:gd name="connsiteY0" fmla="*/ 0 h 3204694"/>
              <a:gd name="connsiteX1" fmla="*/ 2874523 w 2922247"/>
              <a:gd name="connsiteY1" fmla="*/ 0 h 3204694"/>
              <a:gd name="connsiteX2" fmla="*/ 2922247 w 2922247"/>
              <a:gd name="connsiteY2" fmla="*/ 35687 h 3204694"/>
              <a:gd name="connsiteX3" fmla="*/ 2922247 w 2922247"/>
              <a:gd name="connsiteY3" fmla="*/ 2798375 h 3204694"/>
              <a:gd name="connsiteX4" fmla="*/ 2787162 w 2922247"/>
              <a:gd name="connsiteY4" fmla="*/ 2899389 h 3204694"/>
              <a:gd name="connsiteX5" fmla="*/ 1787663 w 2922247"/>
              <a:gd name="connsiteY5" fmla="*/ 3204694 h 3204694"/>
              <a:gd name="connsiteX6" fmla="*/ 0 w 2922247"/>
              <a:gd name="connsiteY6" fmla="*/ 1417031 h 3204694"/>
              <a:gd name="connsiteX7" fmla="*/ 650543 w 2922247"/>
              <a:gd name="connsiteY7" fmla="*/ 37583 h 32046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22247" h="3204694">
                <a:moveTo>
                  <a:pt x="700803" y="0"/>
                </a:moveTo>
                <a:lnTo>
                  <a:pt x="2874523" y="0"/>
                </a:lnTo>
                <a:lnTo>
                  <a:pt x="2922247" y="35687"/>
                </a:lnTo>
                <a:lnTo>
                  <a:pt x="2922247" y="2798375"/>
                </a:lnTo>
                <a:lnTo>
                  <a:pt x="2787162" y="2899389"/>
                </a:lnTo>
                <a:cubicBezTo>
                  <a:pt x="2501850" y="3092143"/>
                  <a:pt x="2157900" y="3204694"/>
                  <a:pt x="1787663" y="3204694"/>
                </a:cubicBezTo>
                <a:cubicBezTo>
                  <a:pt x="800364" y="3204694"/>
                  <a:pt x="0" y="2404330"/>
                  <a:pt x="0" y="1417031"/>
                </a:cubicBezTo>
                <a:cubicBezTo>
                  <a:pt x="0" y="861675"/>
                  <a:pt x="253240" y="365467"/>
                  <a:pt x="650543" y="37583"/>
                </a:cubicBezTo>
                <a:close/>
              </a:path>
            </a:pathLst>
          </a:custGeom>
          <a:ln w="38100">
            <a:solidFill>
              <a:schemeClr val="accent5"/>
            </a:solidFill>
          </a:ln>
        </p:spPr>
      </p:pic>
      <p:sp>
        <p:nvSpPr>
          <p:cNvPr id="44" name="TextBox 43">
            <a:extLst>
              <a:ext uri="{FF2B5EF4-FFF2-40B4-BE49-F238E27FC236}">
                <a16:creationId xmlns:a16="http://schemas.microsoft.com/office/drawing/2014/main" id="{E46410AA-9335-4C3E-AEEE-43614C70E64D}"/>
              </a:ext>
            </a:extLst>
          </p:cNvPr>
          <p:cNvSpPr txBox="1"/>
          <p:nvPr/>
        </p:nvSpPr>
        <p:spPr>
          <a:xfrm>
            <a:off x="375857" y="4370372"/>
            <a:ext cx="2267702"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1E4383"/>
                </a:solidFill>
                <a:effectLst/>
                <a:uLnTx/>
                <a:uFillTx/>
                <a:latin typeface="Arial" panose="020B0604020202020204" pitchFamily="34" charset="0"/>
                <a:ea typeface="+mn-ea"/>
                <a:cs typeface="Arial" panose="020B0604020202020204" pitchFamily="34" charset="0"/>
              </a:rPr>
              <a:t>2,009,088</a:t>
            </a:r>
            <a:br>
              <a:rPr kumimoji="0" lang="en-US" sz="3200" b="1" i="0" u="none" strike="noStrike" kern="1200" cap="none" spc="0" normalizeH="0" baseline="0" noProof="0" dirty="0">
                <a:ln>
                  <a:noFill/>
                </a:ln>
                <a:solidFill>
                  <a:srgbClr val="1E4383"/>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1E4383"/>
                </a:solidFill>
                <a:effectLst/>
                <a:uLnTx/>
                <a:uFillTx/>
                <a:latin typeface="Arial" panose="020B0604020202020204" pitchFamily="34" charset="0"/>
                <a:ea typeface="+mn-ea"/>
                <a:cs typeface="Arial" panose="020B0604020202020204" pitchFamily="34" charset="0"/>
              </a:rPr>
              <a:t>Employed</a:t>
            </a:r>
          </a:p>
        </p:txBody>
      </p:sp>
      <p:sp>
        <p:nvSpPr>
          <p:cNvPr id="25" name="TextBox 24">
            <a:extLst>
              <a:ext uri="{FF2B5EF4-FFF2-40B4-BE49-F238E27FC236}">
                <a16:creationId xmlns:a16="http://schemas.microsoft.com/office/drawing/2014/main" id="{9671794D-A386-4BA8-A452-1636F58D86AB}"/>
              </a:ext>
            </a:extLst>
          </p:cNvPr>
          <p:cNvSpPr txBox="1"/>
          <p:nvPr/>
        </p:nvSpPr>
        <p:spPr>
          <a:xfrm>
            <a:off x="2738989" y="6332522"/>
            <a:ext cx="6245678" cy="29751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1" u="none" strike="noStrike" kern="1200" cap="none" spc="0" normalizeH="0" baseline="30000" noProof="0">
                <a:ln>
                  <a:noFill/>
                </a:ln>
                <a:solidFill>
                  <a:srgbClr val="78A1D1">
                    <a:lumMod val="75000"/>
                  </a:srgbClr>
                </a:solidFill>
                <a:effectLst/>
                <a:uLnTx/>
                <a:uFillTx/>
                <a:latin typeface="Arial"/>
                <a:ea typeface="+mn-ea"/>
                <a:cs typeface="+mn-cs"/>
              </a:rPr>
              <a:t>*Totals include new off-airport air cargo impacts developed for this update</a:t>
            </a:r>
          </a:p>
        </p:txBody>
      </p:sp>
    </p:spTree>
    <p:extLst>
      <p:ext uri="{BB962C8B-B14F-4D97-AF65-F5344CB8AC3E}">
        <p14:creationId xmlns:p14="http://schemas.microsoft.com/office/powerpoint/2010/main" val="300494529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Freeform: Shape 22">
            <a:extLst>
              <a:ext uri="{FF2B5EF4-FFF2-40B4-BE49-F238E27FC236}">
                <a16:creationId xmlns:a16="http://schemas.microsoft.com/office/drawing/2014/main" id="{6C44EAFD-E9FE-4B36-BD1C-3837C54049C9}"/>
              </a:ext>
            </a:extLst>
          </p:cNvPr>
          <p:cNvSpPr/>
          <p:nvPr/>
        </p:nvSpPr>
        <p:spPr>
          <a:xfrm>
            <a:off x="8724047" y="3989762"/>
            <a:ext cx="3467953" cy="2868238"/>
          </a:xfrm>
          <a:custGeom>
            <a:avLst/>
            <a:gdLst>
              <a:gd name="connsiteX0" fmla="*/ 2219227 w 3467953"/>
              <a:gd name="connsiteY0" fmla="*/ 0 h 2868238"/>
              <a:gd name="connsiteX1" fmla="*/ 3460018 w 3467953"/>
              <a:gd name="connsiteY1" fmla="*/ 379010 h 2868238"/>
              <a:gd name="connsiteX2" fmla="*/ 3467953 w 3467953"/>
              <a:gd name="connsiteY2" fmla="*/ 384943 h 2868238"/>
              <a:gd name="connsiteX3" fmla="*/ 3467953 w 3467953"/>
              <a:gd name="connsiteY3" fmla="*/ 2868238 h 2868238"/>
              <a:gd name="connsiteX4" fmla="*/ 96965 w 3467953"/>
              <a:gd name="connsiteY4" fmla="*/ 2868238 h 2868238"/>
              <a:gd name="connsiteX5" fmla="*/ 45087 w 3467953"/>
              <a:gd name="connsiteY5" fmla="*/ 2666479 h 2868238"/>
              <a:gd name="connsiteX6" fmla="*/ 0 w 3467953"/>
              <a:gd name="connsiteY6" fmla="*/ 2219227 h 2868238"/>
              <a:gd name="connsiteX7" fmla="*/ 2219227 w 3467953"/>
              <a:gd name="connsiteY7" fmla="*/ 0 h 28682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467953" h="2868238">
                <a:moveTo>
                  <a:pt x="2219227" y="0"/>
                </a:moveTo>
                <a:cubicBezTo>
                  <a:pt x="2678844" y="0"/>
                  <a:pt x="3105827" y="139723"/>
                  <a:pt x="3460018" y="379010"/>
                </a:cubicBezTo>
                <a:lnTo>
                  <a:pt x="3467953" y="384943"/>
                </a:lnTo>
                <a:lnTo>
                  <a:pt x="3467953" y="2868238"/>
                </a:lnTo>
                <a:lnTo>
                  <a:pt x="96965" y="2868238"/>
                </a:lnTo>
                <a:lnTo>
                  <a:pt x="45087" y="2666479"/>
                </a:lnTo>
                <a:cubicBezTo>
                  <a:pt x="15525" y="2522013"/>
                  <a:pt x="0" y="2372433"/>
                  <a:pt x="0" y="2219227"/>
                </a:cubicBezTo>
                <a:cubicBezTo>
                  <a:pt x="0" y="993582"/>
                  <a:pt x="993582" y="0"/>
                  <a:pt x="2219227" y="0"/>
                </a:cubicBezTo>
                <a:close/>
              </a:path>
            </a:pathLst>
          </a:cu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24" name="Picture 23">
            <a:extLst>
              <a:ext uri="{FF2B5EF4-FFF2-40B4-BE49-F238E27FC236}">
                <a16:creationId xmlns:a16="http://schemas.microsoft.com/office/drawing/2014/main" id="{A72CE4A4-CFF4-4A8A-9A57-E27365E5BBF2}"/>
              </a:ext>
            </a:extLst>
          </p:cNvPr>
          <p:cNvPicPr>
            <a:picLocks noChangeAspect="1"/>
          </p:cNvPicPr>
          <p:nvPr/>
        </p:nvPicPr>
        <p:blipFill>
          <a:blip r:embed="rId3">
            <a:extLst>
              <a:ext uri="{28A0092B-C50C-407E-A947-70E740481C1C}">
                <a14:useLocalDpi xmlns:a14="http://schemas.microsoft.com/office/drawing/2010/main" val="0"/>
              </a:ext>
            </a:extLst>
          </a:blip>
          <a:srcRect l="3238" r="3238"/>
          <a:stretch/>
        </p:blipFill>
        <p:spPr>
          <a:xfrm>
            <a:off x="9246032" y="4511748"/>
            <a:ext cx="2976448" cy="2386893"/>
          </a:xfrm>
          <a:custGeom>
            <a:avLst/>
            <a:gdLst>
              <a:gd name="connsiteX0" fmla="*/ 1697243 w 2976448"/>
              <a:gd name="connsiteY0" fmla="*/ 0 h 2386893"/>
              <a:gd name="connsiteX1" fmla="*/ 2897375 w 2976448"/>
              <a:gd name="connsiteY1" fmla="*/ 497111 h 2386893"/>
              <a:gd name="connsiteX2" fmla="*/ 2976448 w 2976448"/>
              <a:gd name="connsiteY2" fmla="*/ 584114 h 2386893"/>
              <a:gd name="connsiteX3" fmla="*/ 2976448 w 2976448"/>
              <a:gd name="connsiteY3" fmla="*/ 2386893 h 2386893"/>
              <a:gd name="connsiteX4" fmla="*/ 147351 w 2976448"/>
              <a:gd name="connsiteY4" fmla="*/ 2386893 h 2386893"/>
              <a:gd name="connsiteX5" fmla="*/ 133378 w 2976448"/>
              <a:gd name="connsiteY5" fmla="*/ 2357887 h 2386893"/>
              <a:gd name="connsiteX6" fmla="*/ 0 w 2976448"/>
              <a:gd name="connsiteY6" fmla="*/ 1697243 h 2386893"/>
              <a:gd name="connsiteX7" fmla="*/ 1697243 w 2976448"/>
              <a:gd name="connsiteY7" fmla="*/ 0 h 23868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76448" h="2386893">
                <a:moveTo>
                  <a:pt x="1697243" y="0"/>
                </a:moveTo>
                <a:cubicBezTo>
                  <a:pt x="2165924" y="0"/>
                  <a:pt x="2590234" y="189971"/>
                  <a:pt x="2897375" y="497111"/>
                </a:cubicBezTo>
                <a:lnTo>
                  <a:pt x="2976448" y="584114"/>
                </a:lnTo>
                <a:lnTo>
                  <a:pt x="2976448" y="2386893"/>
                </a:lnTo>
                <a:lnTo>
                  <a:pt x="147351" y="2386893"/>
                </a:lnTo>
                <a:lnTo>
                  <a:pt x="133378" y="2357887"/>
                </a:lnTo>
                <a:cubicBezTo>
                  <a:pt x="47493" y="2154831"/>
                  <a:pt x="0" y="1931584"/>
                  <a:pt x="0" y="1697243"/>
                </a:cubicBezTo>
                <a:cubicBezTo>
                  <a:pt x="0" y="759882"/>
                  <a:pt x="759882" y="0"/>
                  <a:pt x="1697243" y="0"/>
                </a:cubicBezTo>
                <a:close/>
              </a:path>
            </a:pathLst>
          </a:custGeom>
          <a:ln w="38100">
            <a:solidFill>
              <a:schemeClr val="accent1"/>
            </a:solidFill>
          </a:ln>
        </p:spPr>
      </p:pic>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TOTAL District 7 Impacts*</a:t>
            </a:r>
          </a:p>
        </p:txBody>
      </p:sp>
      <p:sp>
        <p:nvSpPr>
          <p:cNvPr id="19" name="Rectangle: Rounded Corners 18">
            <a:extLst>
              <a:ext uri="{FF2B5EF4-FFF2-40B4-BE49-F238E27FC236}">
                <a16:creationId xmlns:a16="http://schemas.microsoft.com/office/drawing/2014/main" id="{77133B32-C3D8-4417-9D9F-73BC7B8E85D0}"/>
              </a:ext>
            </a:extLst>
          </p:cNvPr>
          <p:cNvSpPr/>
          <p:nvPr/>
        </p:nvSpPr>
        <p:spPr>
          <a:xfrm>
            <a:off x="7376933" y="3462196"/>
            <a:ext cx="2101046" cy="2324100"/>
          </a:xfrm>
          <a:prstGeom prst="roundRect">
            <a:avLst>
              <a:gd name="adj" fmla="val 9051"/>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Rounded Corners 19">
            <a:extLst>
              <a:ext uri="{FF2B5EF4-FFF2-40B4-BE49-F238E27FC236}">
                <a16:creationId xmlns:a16="http://schemas.microsoft.com/office/drawing/2014/main" id="{06A89334-C323-4442-853C-E3EF5472F50C}"/>
              </a:ext>
            </a:extLst>
          </p:cNvPr>
          <p:cNvSpPr/>
          <p:nvPr/>
        </p:nvSpPr>
        <p:spPr>
          <a:xfrm>
            <a:off x="5066836"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Rounded Corners 20">
            <a:extLst>
              <a:ext uri="{FF2B5EF4-FFF2-40B4-BE49-F238E27FC236}">
                <a16:creationId xmlns:a16="http://schemas.microsoft.com/office/drawing/2014/main" id="{C9888E85-3702-4A6C-9264-5686B2276715}"/>
              </a:ext>
            </a:extLst>
          </p:cNvPr>
          <p:cNvSpPr/>
          <p:nvPr/>
        </p:nvSpPr>
        <p:spPr>
          <a:xfrm>
            <a:off x="2756738" y="3462196"/>
            <a:ext cx="2101046" cy="2324100"/>
          </a:xfrm>
          <a:prstGeom prst="roundRect">
            <a:avLst>
              <a:gd name="adj" fmla="val 9051"/>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Rounded Corners 21">
            <a:extLst>
              <a:ext uri="{FF2B5EF4-FFF2-40B4-BE49-F238E27FC236}">
                <a16:creationId xmlns:a16="http://schemas.microsoft.com/office/drawing/2014/main" id="{C7658231-5D58-4640-942E-7FB3026A397D}"/>
              </a:ext>
            </a:extLst>
          </p:cNvPr>
          <p:cNvSpPr/>
          <p:nvPr/>
        </p:nvSpPr>
        <p:spPr>
          <a:xfrm>
            <a:off x="446640" y="3462196"/>
            <a:ext cx="2101046" cy="2324100"/>
          </a:xfrm>
          <a:prstGeom prst="roundRect">
            <a:avLst>
              <a:gd name="adj" fmla="val 9051"/>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TextBox 26">
            <a:extLst>
              <a:ext uri="{FF2B5EF4-FFF2-40B4-BE49-F238E27FC236}">
                <a16:creationId xmlns:a16="http://schemas.microsoft.com/office/drawing/2014/main" id="{1BAF3DFF-FBD1-4DCD-BB9D-49C806D8A93A}"/>
              </a:ext>
            </a:extLst>
          </p:cNvPr>
          <p:cNvSpPr txBox="1"/>
          <p:nvPr/>
        </p:nvSpPr>
        <p:spPr>
          <a:xfrm>
            <a:off x="2673408" y="4363881"/>
            <a:ext cx="2267702" cy="1215717"/>
          </a:xfrm>
          <a:prstGeom prst="rect">
            <a:avLst/>
          </a:prstGeom>
          <a:noFill/>
        </p:spPr>
        <p:txBody>
          <a:bodyPr wrap="square" rtlCol="0">
            <a:spAutoFit/>
          </a:bodyPr>
          <a:lstStyle/>
          <a:p>
            <a:pPr algn="ctr"/>
            <a:r>
              <a:rPr lang="en-US" sz="4800" b="1" dirty="0">
                <a:solidFill>
                  <a:schemeClr val="accent5"/>
                </a:solidFill>
                <a:latin typeface="Arial" panose="020B0604020202020204" pitchFamily="34" charset="0"/>
                <a:cs typeface="Arial" panose="020B0604020202020204" pitchFamily="34" charset="0"/>
              </a:rPr>
              <a:t>$16.3</a:t>
            </a:r>
            <a:br>
              <a:rPr lang="en-US" sz="3200" b="1" dirty="0">
                <a:solidFill>
                  <a:schemeClr val="accent5"/>
                </a:solidFill>
                <a:latin typeface="Arial" panose="020B0604020202020204" pitchFamily="34" charset="0"/>
                <a:cs typeface="Arial" panose="020B0604020202020204" pitchFamily="34" charset="0"/>
              </a:rPr>
            </a:br>
            <a:r>
              <a:rPr lang="en-US" sz="2500" b="1" dirty="0">
                <a:solidFill>
                  <a:schemeClr val="accent5"/>
                </a:solidFill>
                <a:latin typeface="Arial" panose="020B0604020202020204" pitchFamily="34" charset="0"/>
                <a:cs typeface="Arial" panose="020B0604020202020204" pitchFamily="34" charset="0"/>
              </a:rPr>
              <a:t>Billion</a:t>
            </a:r>
          </a:p>
        </p:txBody>
      </p:sp>
      <p:sp>
        <p:nvSpPr>
          <p:cNvPr id="28" name="TextBox 27">
            <a:extLst>
              <a:ext uri="{FF2B5EF4-FFF2-40B4-BE49-F238E27FC236}">
                <a16:creationId xmlns:a16="http://schemas.microsoft.com/office/drawing/2014/main" id="{BD483718-919B-4491-A844-A04BDB0E3D2B}"/>
              </a:ext>
            </a:extLst>
          </p:cNvPr>
          <p:cNvSpPr txBox="1"/>
          <p:nvPr/>
        </p:nvSpPr>
        <p:spPr>
          <a:xfrm>
            <a:off x="4972220" y="4363880"/>
            <a:ext cx="2267702" cy="1215717"/>
          </a:xfrm>
          <a:prstGeom prst="rect">
            <a:avLst/>
          </a:prstGeom>
          <a:noFill/>
        </p:spPr>
        <p:txBody>
          <a:bodyPr wrap="square" rtlCol="0">
            <a:spAutoFit/>
          </a:bodyPr>
          <a:lstStyle/>
          <a:p>
            <a:pPr algn="ctr"/>
            <a:r>
              <a:rPr lang="en-US" sz="4800" b="1" dirty="0">
                <a:solidFill>
                  <a:schemeClr val="accent6">
                    <a:lumMod val="75000"/>
                  </a:schemeClr>
                </a:solidFill>
                <a:latin typeface="Arial" panose="020B0604020202020204" pitchFamily="34" charset="0"/>
                <a:cs typeface="Arial" panose="020B0604020202020204" pitchFamily="34" charset="0"/>
              </a:rPr>
              <a:t>$24.3</a:t>
            </a:r>
            <a:r>
              <a:rPr lang="en-US" sz="3200" b="1" dirty="0">
                <a:solidFill>
                  <a:schemeClr val="accent6">
                    <a:lumMod val="75000"/>
                  </a:schemeClr>
                </a:solidFill>
                <a:latin typeface="Arial" panose="020B0604020202020204" pitchFamily="34" charset="0"/>
                <a:cs typeface="Arial" panose="020B0604020202020204" pitchFamily="34" charset="0"/>
              </a:rPr>
              <a:t> </a:t>
            </a:r>
            <a:br>
              <a:rPr lang="en-US" sz="3200" b="1" dirty="0">
                <a:solidFill>
                  <a:schemeClr val="accent6">
                    <a:lumMod val="75000"/>
                  </a:schemeClr>
                </a:solidFill>
                <a:latin typeface="Arial" panose="020B0604020202020204" pitchFamily="34" charset="0"/>
                <a:cs typeface="Arial" panose="020B0604020202020204" pitchFamily="34" charset="0"/>
              </a:rPr>
            </a:br>
            <a:r>
              <a:rPr lang="en-US" sz="2500" b="1" dirty="0">
                <a:solidFill>
                  <a:schemeClr val="accent6">
                    <a:lumMod val="75000"/>
                  </a:schemeClr>
                </a:solidFill>
                <a:latin typeface="Arial" panose="020B0604020202020204" pitchFamily="34" charset="0"/>
                <a:cs typeface="Arial" panose="020B0604020202020204" pitchFamily="34" charset="0"/>
              </a:rPr>
              <a:t>Billion</a:t>
            </a:r>
          </a:p>
        </p:txBody>
      </p:sp>
      <p:sp>
        <p:nvSpPr>
          <p:cNvPr id="29" name="TextBox 28">
            <a:extLst>
              <a:ext uri="{FF2B5EF4-FFF2-40B4-BE49-F238E27FC236}">
                <a16:creationId xmlns:a16="http://schemas.microsoft.com/office/drawing/2014/main" id="{B40D5393-1247-48A7-A331-6027ED064C2B}"/>
              </a:ext>
            </a:extLst>
          </p:cNvPr>
          <p:cNvSpPr txBox="1"/>
          <p:nvPr/>
        </p:nvSpPr>
        <p:spPr>
          <a:xfrm>
            <a:off x="7284753" y="4337012"/>
            <a:ext cx="2267702" cy="1215717"/>
          </a:xfrm>
          <a:prstGeom prst="rect">
            <a:avLst/>
          </a:prstGeom>
          <a:noFill/>
        </p:spPr>
        <p:txBody>
          <a:bodyPr wrap="square" rtlCol="0">
            <a:spAutoFit/>
          </a:bodyPr>
          <a:lstStyle/>
          <a:p>
            <a:pPr algn="ctr"/>
            <a:r>
              <a:rPr lang="en-US" sz="4800" b="1" dirty="0">
                <a:solidFill>
                  <a:schemeClr val="accent4">
                    <a:lumMod val="75000"/>
                  </a:schemeClr>
                </a:solidFill>
                <a:latin typeface="Arial" panose="020B0604020202020204" pitchFamily="34" charset="0"/>
                <a:cs typeface="Arial" panose="020B0604020202020204" pitchFamily="34" charset="0"/>
              </a:rPr>
              <a:t>$48.2</a:t>
            </a:r>
            <a:r>
              <a:rPr lang="en-US" sz="3200" b="1" dirty="0">
                <a:solidFill>
                  <a:schemeClr val="accent4">
                    <a:lumMod val="75000"/>
                  </a:schemeClr>
                </a:solidFill>
                <a:latin typeface="Arial" panose="020B0604020202020204" pitchFamily="34" charset="0"/>
                <a:cs typeface="Arial" panose="020B0604020202020204" pitchFamily="34" charset="0"/>
              </a:rPr>
              <a:t> </a:t>
            </a:r>
            <a:br>
              <a:rPr lang="en-US" sz="3200" b="1" dirty="0">
                <a:solidFill>
                  <a:schemeClr val="accent4">
                    <a:lumMod val="75000"/>
                  </a:schemeClr>
                </a:solidFill>
                <a:latin typeface="Arial" panose="020B0604020202020204" pitchFamily="34" charset="0"/>
                <a:cs typeface="Arial" panose="020B0604020202020204" pitchFamily="34" charset="0"/>
              </a:rPr>
            </a:br>
            <a:r>
              <a:rPr lang="en-US" sz="2500" b="1" dirty="0">
                <a:solidFill>
                  <a:schemeClr val="accent4">
                    <a:lumMod val="75000"/>
                  </a:schemeClr>
                </a:solidFill>
                <a:latin typeface="Arial" panose="020B0604020202020204" pitchFamily="34" charset="0"/>
                <a:cs typeface="Arial" panose="020B0604020202020204" pitchFamily="34" charset="0"/>
              </a:rPr>
              <a:t>Billion</a:t>
            </a:r>
          </a:p>
        </p:txBody>
      </p:sp>
      <p:pic>
        <p:nvPicPr>
          <p:cNvPr id="30" name="Graphic 29">
            <a:extLst>
              <a:ext uri="{FF2B5EF4-FFF2-40B4-BE49-F238E27FC236}">
                <a16:creationId xmlns:a16="http://schemas.microsoft.com/office/drawing/2014/main" id="{D44C1A72-BEF0-4EFF-ABA3-E011E7CB9827}"/>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028539" y="1999387"/>
            <a:ext cx="1428750" cy="1352550"/>
          </a:xfrm>
          <a:prstGeom prst="rect">
            <a:avLst/>
          </a:prstGeom>
        </p:spPr>
      </p:pic>
      <p:pic>
        <p:nvPicPr>
          <p:cNvPr id="31" name="Graphic 30">
            <a:extLst>
              <a:ext uri="{FF2B5EF4-FFF2-40B4-BE49-F238E27FC236}">
                <a16:creationId xmlns:a16="http://schemas.microsoft.com/office/drawing/2014/main" id="{6C6CB170-C2A1-4127-A90A-06AA81BE63BC}"/>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989635" y="2462359"/>
            <a:ext cx="1571625" cy="781050"/>
          </a:xfrm>
          <a:prstGeom prst="rect">
            <a:avLst/>
          </a:prstGeom>
        </p:spPr>
      </p:pic>
      <p:pic>
        <p:nvPicPr>
          <p:cNvPr id="32" name="Graphic 31">
            <a:extLst>
              <a:ext uri="{FF2B5EF4-FFF2-40B4-BE49-F238E27FC236}">
                <a16:creationId xmlns:a16="http://schemas.microsoft.com/office/drawing/2014/main" id="{8894F05C-537F-4A64-9D96-ACE22D8B7883}"/>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5367202" y="1814925"/>
            <a:ext cx="1438275" cy="1485900"/>
          </a:xfrm>
          <a:prstGeom prst="rect">
            <a:avLst/>
          </a:prstGeom>
        </p:spPr>
      </p:pic>
      <p:pic>
        <p:nvPicPr>
          <p:cNvPr id="33" name="Graphic 32">
            <a:extLst>
              <a:ext uri="{FF2B5EF4-FFF2-40B4-BE49-F238E27FC236}">
                <a16:creationId xmlns:a16="http://schemas.microsoft.com/office/drawing/2014/main" id="{DB5ECE58-8814-4A79-9142-EF5C87C834C9}"/>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7544966" y="2066128"/>
            <a:ext cx="1866900" cy="1171575"/>
          </a:xfrm>
          <a:prstGeom prst="rect">
            <a:avLst/>
          </a:prstGeom>
        </p:spPr>
      </p:pic>
      <p:sp>
        <p:nvSpPr>
          <p:cNvPr id="34" name="TextBox 33">
            <a:extLst>
              <a:ext uri="{FF2B5EF4-FFF2-40B4-BE49-F238E27FC236}">
                <a16:creationId xmlns:a16="http://schemas.microsoft.com/office/drawing/2014/main" id="{49BEB672-5087-49D5-925B-410D7FCB2E0D}"/>
              </a:ext>
            </a:extLst>
          </p:cNvPr>
          <p:cNvSpPr txBox="1"/>
          <p:nvPr/>
        </p:nvSpPr>
        <p:spPr>
          <a:xfrm>
            <a:off x="375857" y="4370372"/>
            <a:ext cx="2267702" cy="1092607"/>
          </a:xfrm>
          <a:prstGeom prst="rect">
            <a:avLst/>
          </a:prstGeom>
          <a:noFill/>
        </p:spPr>
        <p:txBody>
          <a:bodyPr wrap="square" rtlCol="0">
            <a:spAutoFit/>
          </a:bodyPr>
          <a:lstStyle/>
          <a:p>
            <a:pPr algn="ctr"/>
            <a:r>
              <a:rPr lang="en-US" sz="4000" b="1" dirty="0">
                <a:solidFill>
                  <a:schemeClr val="accent1"/>
                </a:solidFill>
                <a:latin typeface="Arial" panose="020B0604020202020204" pitchFamily="34" charset="0"/>
                <a:cs typeface="Arial" panose="020B0604020202020204" pitchFamily="34" charset="0"/>
              </a:rPr>
              <a:t>278,815</a:t>
            </a:r>
            <a:br>
              <a:rPr lang="en-US" sz="3200" b="1" dirty="0">
                <a:solidFill>
                  <a:schemeClr val="accent1"/>
                </a:solidFill>
                <a:latin typeface="Arial" panose="020B0604020202020204" pitchFamily="34" charset="0"/>
                <a:cs typeface="Arial" panose="020B0604020202020204" pitchFamily="34" charset="0"/>
              </a:rPr>
            </a:br>
            <a:r>
              <a:rPr lang="en-US" sz="2500" b="1" dirty="0">
                <a:solidFill>
                  <a:schemeClr val="accent1"/>
                </a:solidFill>
                <a:latin typeface="Arial" panose="020B0604020202020204" pitchFamily="34" charset="0"/>
                <a:cs typeface="Arial" panose="020B0604020202020204" pitchFamily="34" charset="0"/>
              </a:rPr>
              <a:t>Employed</a:t>
            </a:r>
          </a:p>
        </p:txBody>
      </p:sp>
      <p:pic>
        <p:nvPicPr>
          <p:cNvPr id="35" name="Picture 34">
            <a:extLst>
              <a:ext uri="{FF2B5EF4-FFF2-40B4-BE49-F238E27FC236}">
                <a16:creationId xmlns:a16="http://schemas.microsoft.com/office/drawing/2014/main" id="{81EFC31A-6BD8-4422-A0C6-41EC1AD93859}"/>
              </a:ext>
            </a:extLst>
          </p:cNvPr>
          <p:cNvPicPr>
            <a:picLocks noChangeAspect="1"/>
          </p:cNvPicPr>
          <p:nvPr/>
        </p:nvPicPr>
        <p:blipFill>
          <a:blip r:embed="rId12">
            <a:extLst>
              <a:ext uri="{28A0092B-C50C-407E-A947-70E740481C1C}">
                <a14:useLocalDpi xmlns:a14="http://schemas.microsoft.com/office/drawing/2010/main" val="0"/>
              </a:ext>
            </a:extLst>
          </a:blip>
          <a:srcRect/>
          <a:stretch/>
        </p:blipFill>
        <p:spPr>
          <a:xfrm>
            <a:off x="7882852" y="852549"/>
            <a:ext cx="4008358" cy="3890364"/>
          </a:xfrm>
          <a:prstGeom prst="rect">
            <a:avLst/>
          </a:prstGeom>
        </p:spPr>
      </p:pic>
      <p:sp>
        <p:nvSpPr>
          <p:cNvPr id="37" name="TextBox 36">
            <a:extLst>
              <a:ext uri="{FF2B5EF4-FFF2-40B4-BE49-F238E27FC236}">
                <a16:creationId xmlns:a16="http://schemas.microsoft.com/office/drawing/2014/main" id="{51016285-8902-4DE6-98FB-546D8711AB23}"/>
              </a:ext>
            </a:extLst>
          </p:cNvPr>
          <p:cNvSpPr txBox="1"/>
          <p:nvPr/>
        </p:nvSpPr>
        <p:spPr>
          <a:xfrm>
            <a:off x="842957" y="3679030"/>
            <a:ext cx="1329314" cy="415498"/>
          </a:xfrm>
          <a:prstGeom prst="rect">
            <a:avLst/>
          </a:prstGeom>
          <a:noFill/>
        </p:spPr>
        <p:txBody>
          <a:bodyPr wrap="square" rtlCol="0">
            <a:spAutoFit/>
          </a:bodyPr>
          <a:lstStyle/>
          <a:p>
            <a:pPr algn="ctr"/>
            <a:r>
              <a:rPr lang="en-US" sz="2100" b="1">
                <a:solidFill>
                  <a:schemeClr val="accent1"/>
                </a:solidFill>
                <a:latin typeface="Arial" panose="020B0604020202020204" pitchFamily="34" charset="0"/>
                <a:cs typeface="Arial" panose="020B0604020202020204" pitchFamily="34" charset="0"/>
              </a:rPr>
              <a:t>Jobs</a:t>
            </a:r>
          </a:p>
        </p:txBody>
      </p:sp>
      <p:sp>
        <p:nvSpPr>
          <p:cNvPr id="38" name="TextBox 37">
            <a:extLst>
              <a:ext uri="{FF2B5EF4-FFF2-40B4-BE49-F238E27FC236}">
                <a16:creationId xmlns:a16="http://schemas.microsoft.com/office/drawing/2014/main" id="{EBD25B60-C320-4AD3-856C-080F25D4E6A8}"/>
              </a:ext>
            </a:extLst>
          </p:cNvPr>
          <p:cNvSpPr txBox="1"/>
          <p:nvPr/>
        </p:nvSpPr>
        <p:spPr>
          <a:xfrm>
            <a:off x="2738989" y="3681990"/>
            <a:ext cx="2124261" cy="415498"/>
          </a:xfrm>
          <a:prstGeom prst="rect">
            <a:avLst/>
          </a:prstGeom>
          <a:noFill/>
        </p:spPr>
        <p:txBody>
          <a:bodyPr wrap="square" rtlCol="0">
            <a:spAutoFit/>
          </a:bodyPr>
          <a:lstStyle/>
          <a:p>
            <a:pPr algn="ctr"/>
            <a:r>
              <a:rPr lang="en-US" sz="2100" b="1">
                <a:solidFill>
                  <a:schemeClr val="accent5"/>
                </a:solidFill>
                <a:latin typeface="Arial" panose="020B0604020202020204" pitchFamily="34" charset="0"/>
                <a:cs typeface="Arial" panose="020B0604020202020204" pitchFamily="34" charset="0"/>
              </a:rPr>
              <a:t>Payroll</a:t>
            </a:r>
          </a:p>
        </p:txBody>
      </p:sp>
      <p:sp>
        <p:nvSpPr>
          <p:cNvPr id="39" name="TextBox 38">
            <a:extLst>
              <a:ext uri="{FF2B5EF4-FFF2-40B4-BE49-F238E27FC236}">
                <a16:creationId xmlns:a16="http://schemas.microsoft.com/office/drawing/2014/main" id="{8E1AD3E3-2492-40A9-87D5-8DE8BD93FDFB}"/>
              </a:ext>
            </a:extLst>
          </p:cNvPr>
          <p:cNvSpPr txBox="1"/>
          <p:nvPr/>
        </p:nvSpPr>
        <p:spPr>
          <a:xfrm>
            <a:off x="5241389" y="3507325"/>
            <a:ext cx="1732546" cy="738664"/>
          </a:xfrm>
          <a:prstGeom prst="rect">
            <a:avLst/>
          </a:prstGeom>
          <a:noFill/>
        </p:spPr>
        <p:txBody>
          <a:bodyPr wrap="square" rtlCol="0">
            <a:spAutoFit/>
          </a:bodyPr>
          <a:lstStyle/>
          <a:p>
            <a:pPr algn="ctr"/>
            <a:r>
              <a:rPr lang="en-US" sz="2100" b="1">
                <a:solidFill>
                  <a:schemeClr val="accent6">
                    <a:lumMod val="75000"/>
                  </a:schemeClr>
                </a:solidFill>
                <a:latin typeface="Arial" panose="020B0604020202020204" pitchFamily="34" charset="0"/>
                <a:cs typeface="Arial" panose="020B0604020202020204" pitchFamily="34" charset="0"/>
              </a:rPr>
              <a:t>Value Added</a:t>
            </a:r>
          </a:p>
        </p:txBody>
      </p:sp>
      <p:sp>
        <p:nvSpPr>
          <p:cNvPr id="40" name="TextBox 39">
            <a:extLst>
              <a:ext uri="{FF2B5EF4-FFF2-40B4-BE49-F238E27FC236}">
                <a16:creationId xmlns:a16="http://schemas.microsoft.com/office/drawing/2014/main" id="{C901026C-FB37-4A92-B7E5-E19E172AC3F7}"/>
              </a:ext>
            </a:extLst>
          </p:cNvPr>
          <p:cNvSpPr txBox="1"/>
          <p:nvPr/>
        </p:nvSpPr>
        <p:spPr>
          <a:xfrm>
            <a:off x="7186458" y="3492204"/>
            <a:ext cx="2481953" cy="738664"/>
          </a:xfrm>
          <a:prstGeom prst="rect">
            <a:avLst/>
          </a:prstGeom>
          <a:noFill/>
        </p:spPr>
        <p:txBody>
          <a:bodyPr wrap="square" rtlCol="0">
            <a:spAutoFit/>
          </a:bodyPr>
          <a:lstStyle/>
          <a:p>
            <a:pPr algn="ctr"/>
            <a:r>
              <a:rPr lang="en-US" sz="2100" b="1">
                <a:solidFill>
                  <a:schemeClr val="accent4">
                    <a:lumMod val="75000"/>
                  </a:schemeClr>
                </a:solidFill>
                <a:latin typeface="Arial" panose="020B0604020202020204" pitchFamily="34" charset="0"/>
                <a:cs typeface="Arial" panose="020B0604020202020204" pitchFamily="34" charset="0"/>
              </a:rPr>
              <a:t>Economic</a:t>
            </a:r>
            <a:br>
              <a:rPr lang="en-US" sz="2100" b="1">
                <a:solidFill>
                  <a:schemeClr val="accent4">
                    <a:lumMod val="75000"/>
                  </a:schemeClr>
                </a:solidFill>
                <a:latin typeface="Arial" panose="020B0604020202020204" pitchFamily="34" charset="0"/>
                <a:cs typeface="Arial" panose="020B0604020202020204" pitchFamily="34" charset="0"/>
              </a:rPr>
            </a:br>
            <a:r>
              <a:rPr lang="en-US" sz="2100" b="1">
                <a:solidFill>
                  <a:schemeClr val="accent4">
                    <a:lumMod val="75000"/>
                  </a:schemeClr>
                </a:solidFill>
                <a:latin typeface="Arial" panose="020B0604020202020204" pitchFamily="34" charset="0"/>
                <a:cs typeface="Arial" panose="020B0604020202020204" pitchFamily="34" charset="0"/>
              </a:rPr>
              <a:t>Impact </a:t>
            </a:r>
            <a:r>
              <a:rPr lang="en-US" sz="1700" b="1" i="1">
                <a:solidFill>
                  <a:schemeClr val="accent4">
                    <a:lumMod val="75000"/>
                  </a:schemeClr>
                </a:solidFill>
                <a:latin typeface="Arial" panose="020B0604020202020204" pitchFamily="34" charset="0"/>
                <a:cs typeface="Arial" panose="020B0604020202020204" pitchFamily="34" charset="0"/>
              </a:rPr>
              <a:t>(Output)</a:t>
            </a:r>
          </a:p>
        </p:txBody>
      </p:sp>
      <p:sp>
        <p:nvSpPr>
          <p:cNvPr id="25" name="TextBox 24">
            <a:extLst>
              <a:ext uri="{FF2B5EF4-FFF2-40B4-BE49-F238E27FC236}">
                <a16:creationId xmlns:a16="http://schemas.microsoft.com/office/drawing/2014/main" id="{4A11CA8C-7D8D-42C7-92DC-776CB52915C5}"/>
              </a:ext>
            </a:extLst>
          </p:cNvPr>
          <p:cNvSpPr txBox="1"/>
          <p:nvPr/>
        </p:nvSpPr>
        <p:spPr>
          <a:xfrm>
            <a:off x="2738989" y="6332522"/>
            <a:ext cx="6245678" cy="297517"/>
          </a:xfrm>
          <a:prstGeom prst="rect">
            <a:avLst/>
          </a:prstGeom>
          <a:noFill/>
        </p:spPr>
        <p:txBody>
          <a:bodyPr wrap="square" rtlCol="0">
            <a:spAutoFit/>
          </a:bodyPr>
          <a:lstStyle/>
          <a:p>
            <a:r>
              <a:rPr lang="en-US" sz="2000" i="1" u="none" strike="noStrike" baseline="30000">
                <a:solidFill>
                  <a:schemeClr val="accent6">
                    <a:lumMod val="75000"/>
                  </a:schemeClr>
                </a:solidFill>
              </a:rPr>
              <a:t>*Totals include new off-airport air cargo impacts developed for this update</a:t>
            </a:r>
          </a:p>
        </p:txBody>
      </p:sp>
    </p:spTree>
    <p:extLst>
      <p:ext uri="{BB962C8B-B14F-4D97-AF65-F5344CB8AC3E}">
        <p14:creationId xmlns:p14="http://schemas.microsoft.com/office/powerpoint/2010/main" val="117463517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Contact</a:t>
            </a:r>
          </a:p>
        </p:txBody>
      </p:sp>
      <p:sp>
        <p:nvSpPr>
          <p:cNvPr id="5" name="Content Placeholder 4">
            <a:extLst>
              <a:ext uri="{FF2B5EF4-FFF2-40B4-BE49-F238E27FC236}">
                <a16:creationId xmlns:a16="http://schemas.microsoft.com/office/drawing/2014/main" id="{C589E883-8735-4FE2-A842-396F910A671E}"/>
              </a:ext>
            </a:extLst>
          </p:cNvPr>
          <p:cNvSpPr>
            <a:spLocks noGrp="1"/>
          </p:cNvSpPr>
          <p:nvPr>
            <p:ph idx="1"/>
          </p:nvPr>
        </p:nvSpPr>
        <p:spPr/>
        <p:txBody>
          <a:bodyPr/>
          <a:lstStyle/>
          <a:p>
            <a:pPr marL="0" indent="0">
              <a:buNone/>
            </a:pPr>
            <a:r>
              <a:rPr lang="en-US" dirty="0"/>
              <a:t>&lt;INSERT CONTACT INFO&gt;</a:t>
            </a:r>
          </a:p>
        </p:txBody>
      </p:sp>
    </p:spTree>
    <p:extLst>
      <p:ext uri="{BB962C8B-B14F-4D97-AF65-F5344CB8AC3E}">
        <p14:creationId xmlns:p14="http://schemas.microsoft.com/office/powerpoint/2010/main" val="3433539405"/>
      </p:ext>
    </p:extLst>
  </p:cSld>
  <p:clrMapOvr>
    <a:masterClrMapping/>
  </p:clrMapOvr>
</p:sld>
</file>

<file path=ppt/theme/theme1.xml><?xml version="1.0" encoding="utf-8"?>
<a:theme xmlns:a="http://schemas.openxmlformats.org/drawingml/2006/main" name="Office Theme">
  <a:themeElements>
    <a:clrScheme name="FDOT AEIS">
      <a:dk1>
        <a:sysClr val="windowText" lastClr="000000"/>
      </a:dk1>
      <a:lt1>
        <a:sysClr val="window" lastClr="FFFFFF"/>
      </a:lt1>
      <a:dk2>
        <a:srgbClr val="0A2A49"/>
      </a:dk2>
      <a:lt2>
        <a:srgbClr val="F2796A"/>
      </a:lt2>
      <a:accent1>
        <a:srgbClr val="1E4383"/>
      </a:accent1>
      <a:accent2>
        <a:srgbClr val="7B2C2D"/>
      </a:accent2>
      <a:accent3>
        <a:srgbClr val="D82F2A"/>
      </a:accent3>
      <a:accent4>
        <a:srgbClr val="77C445"/>
      </a:accent4>
      <a:accent5>
        <a:srgbClr val="EE483D"/>
      </a:accent5>
      <a:accent6>
        <a:srgbClr val="78A1D1"/>
      </a:accent6>
      <a:hlink>
        <a:srgbClr val="1E4383"/>
      </a:hlink>
      <a:folHlink>
        <a:srgbClr val="5380C0"/>
      </a:folHlink>
    </a:clrScheme>
    <a:fontScheme name="Ariail">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2915</Words>
  <Application>Microsoft Office PowerPoint</Application>
  <PresentationFormat>Widescreen</PresentationFormat>
  <Paragraphs>182</Paragraphs>
  <Slides>22</Slides>
  <Notes>22</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22</vt:i4>
      </vt:variant>
    </vt:vector>
  </HeadingPairs>
  <TitlesOfParts>
    <vt:vector size="26" baseType="lpstr">
      <vt:lpstr>Arial</vt:lpstr>
      <vt:lpstr>Calibri</vt:lpstr>
      <vt:lpstr>Trebuchet MS</vt:lpstr>
      <vt:lpstr>Office Theme</vt:lpstr>
      <vt:lpstr>Inverness Airport Economic Impact Presentation</vt:lpstr>
      <vt:lpstr>What is an Aviation Economic Impact Study?</vt:lpstr>
      <vt:lpstr>FDOT Districts and Study Airports</vt:lpstr>
      <vt:lpstr>How are Airport Impacts  Calculated?</vt:lpstr>
      <vt:lpstr>Economic Impact Measures</vt:lpstr>
      <vt:lpstr>Economic Impact Terms</vt:lpstr>
      <vt:lpstr>Florida Aviation Economic Impact Study Overview</vt:lpstr>
      <vt:lpstr>Florida Aviation Economic Impact Study Overview</vt:lpstr>
      <vt:lpstr>Calculating Inverness Airport’s Total Economic Impact</vt:lpstr>
      <vt:lpstr>On-Airport Impacts</vt:lpstr>
      <vt:lpstr>Visitor Spending Impacts (Off-Airport)</vt:lpstr>
      <vt:lpstr>Airport Economic Impact Results</vt:lpstr>
      <vt:lpstr>TOTAL Inverness Airport Impacts</vt:lpstr>
      <vt:lpstr>How are Statewide and District Aviation Economic Impacts Calculated?</vt:lpstr>
      <vt:lpstr>Florida Aviation Economic Impact Study Overview</vt:lpstr>
      <vt:lpstr>Calculating Total Impacts</vt:lpstr>
      <vt:lpstr>Off-Airport Air Cargo Impacts</vt:lpstr>
      <vt:lpstr>Military Impacts</vt:lpstr>
      <vt:lpstr>Industry Reliance Impacts</vt:lpstr>
      <vt:lpstr>TOTAL Statewide Aviation Impacts*</vt:lpstr>
      <vt:lpstr>TOTAL District 7 Impacts*</vt:lpstr>
      <vt:lpstr>Contact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Merry, Meg</dc:creator>
  <cp:lastModifiedBy>Sheth, Rohan</cp:lastModifiedBy>
  <cp:revision>6</cp:revision>
  <cp:lastPrinted>2022-08-15T20:19:31Z</cp:lastPrinted>
  <dcterms:created xsi:type="dcterms:W3CDTF">2021-10-14T00:15:48Z</dcterms:created>
  <dcterms:modified xsi:type="dcterms:W3CDTF">2022-12-07T21:02:03Z</dcterms:modified>
</cp:coreProperties>
</file>