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286"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7050718-B278-4FA0-AFBA-8D2A20327D2F}" v="1" dt="2022-12-07T21:14:19.1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5" d="100"/>
          <a:sy n="95" d="100"/>
        </p:scale>
        <p:origin x="109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CD8FB9E1-9B44-4851-83B6-15BAB08B1C35}"/>
    <pc:docChg chg="undo custSel addSld delSld modSld">
      <pc:chgData name="Cicone, Laura" userId="d60addc7-6562-4f44-a0de-68d71e52773b" providerId="ADAL" clId="{CD8FB9E1-9B44-4851-83B6-15BAB08B1C35}" dt="2022-11-15T20:32:01.985" v="513" actId="47"/>
      <pc:docMkLst>
        <pc:docMk/>
      </pc:docMkLst>
      <pc:sldChg chg="modSp mod modNotesTx">
        <pc:chgData name="Cicone, Laura" userId="d60addc7-6562-4f44-a0de-68d71e52773b" providerId="ADAL" clId="{CD8FB9E1-9B44-4851-83B6-15BAB08B1C35}" dt="2022-10-31T12:56:39.989" v="478" actId="20577"/>
        <pc:sldMkLst>
          <pc:docMk/>
          <pc:sldMk cId="1711352330" sldId="256"/>
        </pc:sldMkLst>
        <pc:spChg chg="mod">
          <ac:chgData name="Cicone, Laura" userId="d60addc7-6562-4f44-a0de-68d71e52773b" providerId="ADAL" clId="{CD8FB9E1-9B44-4851-83B6-15BAB08B1C35}" dt="2022-10-19T17:45:15.290" v="32" actId="20577"/>
          <ac:spMkLst>
            <pc:docMk/>
            <pc:sldMk cId="1711352330" sldId="256"/>
            <ac:spMk id="3" creationId="{931932A1-7454-4B78-B394-3713697727FA}"/>
          </ac:spMkLst>
        </pc:spChg>
      </pc:sldChg>
      <pc:sldChg chg="del">
        <pc:chgData name="Cicone, Laura" userId="d60addc7-6562-4f44-a0de-68d71e52773b" providerId="ADAL" clId="{CD8FB9E1-9B44-4851-83B6-15BAB08B1C35}" dt="2022-10-25T16:29:21.826" v="459" actId="47"/>
        <pc:sldMkLst>
          <pc:docMk/>
          <pc:sldMk cId="4081035233" sldId="259"/>
        </pc:sldMkLst>
      </pc:sldChg>
      <pc:sldChg chg="del">
        <pc:chgData name="Cicone, Laura" userId="d60addc7-6562-4f44-a0de-68d71e52773b" providerId="ADAL" clId="{CD8FB9E1-9B44-4851-83B6-15BAB08B1C35}" dt="2022-11-15T20:32:01.985" v="513" actId="47"/>
        <pc:sldMkLst>
          <pc:docMk/>
          <pc:sldMk cId="3476258832" sldId="266"/>
        </pc:sldMkLst>
      </pc:sldChg>
      <pc:sldChg chg="modNotesTx">
        <pc:chgData name="Cicone, Laura" userId="d60addc7-6562-4f44-a0de-68d71e52773b" providerId="ADAL" clId="{CD8FB9E1-9B44-4851-83B6-15BAB08B1C35}" dt="2022-10-19T17:46:44.307" v="107" actId="20577"/>
        <pc:sldMkLst>
          <pc:docMk/>
          <pc:sldMk cId="412258708" sldId="270"/>
        </pc:sldMkLst>
      </pc:sldChg>
      <pc:sldChg chg="addSp delSp modSp mod setBg modAnim modNotesTx">
        <pc:chgData name="Cicone, Laura" userId="d60addc7-6562-4f44-a0de-68d71e52773b" providerId="ADAL" clId="{CD8FB9E1-9B44-4851-83B6-15BAB08B1C35}" dt="2022-11-15T20:30:32.866" v="506"/>
        <pc:sldMkLst>
          <pc:docMk/>
          <pc:sldMk cId="3380238284" sldId="273"/>
        </pc:sldMkLst>
        <pc:spChg chg="add del mod">
          <ac:chgData name="Cicone, Laura" userId="d60addc7-6562-4f44-a0de-68d71e52773b" providerId="ADAL" clId="{CD8FB9E1-9B44-4851-83B6-15BAB08B1C35}" dt="2022-10-31T12:56:48.588" v="480" actId="478"/>
          <ac:spMkLst>
            <pc:docMk/>
            <pc:sldMk cId="3380238284" sldId="273"/>
            <ac:spMk id="3" creationId="{843B5B0F-0163-4296-B89B-3DB61262425D}"/>
          </ac:spMkLst>
        </pc:spChg>
        <pc:spChg chg="del mod">
          <ac:chgData name="Cicone, Laura" userId="d60addc7-6562-4f44-a0de-68d71e52773b" providerId="ADAL" clId="{CD8FB9E1-9B44-4851-83B6-15BAB08B1C35}" dt="2022-10-31T12:56:48.092" v="479" actId="478"/>
          <ac:spMkLst>
            <pc:docMk/>
            <pc:sldMk cId="3380238284" sldId="273"/>
            <ac:spMk id="4" creationId="{A3560EF0-DF41-40A6-889B-45B12E8526AE}"/>
          </ac:spMkLst>
        </pc:spChg>
        <pc:spChg chg="del">
          <ac:chgData name="Cicone, Laura" userId="d60addc7-6562-4f44-a0de-68d71e52773b" providerId="ADAL" clId="{CD8FB9E1-9B44-4851-83B6-15BAB08B1C35}" dt="2022-10-31T12:56:49.834" v="481" actId="478"/>
          <ac:spMkLst>
            <pc:docMk/>
            <pc:sldMk cId="3380238284" sldId="273"/>
            <ac:spMk id="5" creationId="{586496FA-FBA1-4991-B52E-BEE6274D1B8E}"/>
          </ac:spMkLst>
        </pc:spChg>
        <pc:spChg chg="add del mod">
          <ac:chgData name="Cicone, Laura" userId="d60addc7-6562-4f44-a0de-68d71e52773b" providerId="ADAL" clId="{CD8FB9E1-9B44-4851-83B6-15BAB08B1C35}" dt="2022-10-31T12:56:51.195" v="482" actId="478"/>
          <ac:spMkLst>
            <pc:docMk/>
            <pc:sldMk cId="3380238284" sldId="273"/>
            <ac:spMk id="7" creationId="{3755FB6D-66D4-45A3-8040-41C24864F761}"/>
          </ac:spMkLst>
        </pc:spChg>
        <pc:picChg chg="add mod">
          <ac:chgData name="Cicone, Laura" userId="d60addc7-6562-4f44-a0de-68d71e52773b" providerId="ADAL" clId="{CD8FB9E1-9B44-4851-83B6-15BAB08B1C35}" dt="2022-10-31T12:59:18.776" v="498" actId="14100"/>
          <ac:picMkLst>
            <pc:docMk/>
            <pc:sldMk cId="3380238284" sldId="273"/>
            <ac:picMk id="8" creationId="{1D1DE7D9-7DC8-43D8-978E-411D118E2196}"/>
          </ac:picMkLst>
        </pc:picChg>
      </pc:sldChg>
      <pc:sldChg chg="del">
        <pc:chgData name="Cicone, Laura" userId="d60addc7-6562-4f44-a0de-68d71e52773b" providerId="ADAL" clId="{CD8FB9E1-9B44-4851-83B6-15BAB08B1C35}" dt="2022-11-15T20:32:01.985" v="513" actId="47"/>
        <pc:sldMkLst>
          <pc:docMk/>
          <pc:sldMk cId="1102559366" sldId="274"/>
        </pc:sldMkLst>
      </pc:sldChg>
      <pc:sldChg chg="del">
        <pc:chgData name="Cicone, Laura" userId="d60addc7-6562-4f44-a0de-68d71e52773b" providerId="ADAL" clId="{CD8FB9E1-9B44-4851-83B6-15BAB08B1C35}" dt="2022-10-19T17:55:01.510" v="454" actId="2696"/>
        <pc:sldMkLst>
          <pc:docMk/>
          <pc:sldMk cId="3015444443" sldId="277"/>
        </pc:sldMkLst>
      </pc:sldChg>
      <pc:sldChg chg="modSp mod modNotesTx">
        <pc:chgData name="Cicone, Laura" userId="d60addc7-6562-4f44-a0de-68d71e52773b" providerId="ADAL" clId="{CD8FB9E1-9B44-4851-83B6-15BAB08B1C35}" dt="2022-10-19T17:52:16.141" v="382" actId="20577"/>
        <pc:sldMkLst>
          <pc:docMk/>
          <pc:sldMk cId="65851916" sldId="278"/>
        </pc:sldMkLst>
        <pc:spChg chg="mod">
          <ac:chgData name="Cicone, Laura" userId="d60addc7-6562-4f44-a0de-68d71e52773b" providerId="ADAL" clId="{CD8FB9E1-9B44-4851-83B6-15BAB08B1C35}" dt="2022-10-19T17:46:55.212" v="141" actId="20577"/>
          <ac:spMkLst>
            <pc:docMk/>
            <pc:sldMk cId="65851916" sldId="278"/>
            <ac:spMk id="4" creationId="{46BE5F69-E9BC-41C7-BF6B-EB4B224032B2}"/>
          </ac:spMkLst>
        </pc:spChg>
        <pc:spChg chg="mod">
          <ac:chgData name="Cicone, Laura" userId="d60addc7-6562-4f44-a0de-68d71e52773b" providerId="ADAL" clId="{CD8FB9E1-9B44-4851-83B6-15BAB08B1C35}" dt="2022-10-19T17:48:30.938" v="171" actId="20577"/>
          <ac:spMkLst>
            <pc:docMk/>
            <pc:sldMk cId="65851916" sldId="278"/>
            <ac:spMk id="27" creationId="{1CF04D93-3E9C-4C93-BD11-1AB334ECA8EC}"/>
          </ac:spMkLst>
        </pc:spChg>
        <pc:spChg chg="mod">
          <ac:chgData name="Cicone, Laura" userId="d60addc7-6562-4f44-a0de-68d71e52773b" providerId="ADAL" clId="{CD8FB9E1-9B44-4851-83B6-15BAB08B1C35}" dt="2022-10-19T17:48:34.658" v="176" actId="20577"/>
          <ac:spMkLst>
            <pc:docMk/>
            <pc:sldMk cId="65851916" sldId="278"/>
            <ac:spMk id="28" creationId="{4A74CDCB-94E0-4602-A364-BEBAB933C949}"/>
          </ac:spMkLst>
        </pc:spChg>
        <pc:spChg chg="mod">
          <ac:chgData name="Cicone, Laura" userId="d60addc7-6562-4f44-a0de-68d71e52773b" providerId="ADAL" clId="{CD8FB9E1-9B44-4851-83B6-15BAB08B1C35}" dt="2022-10-19T17:48:38.106" v="181" actId="20577"/>
          <ac:spMkLst>
            <pc:docMk/>
            <pc:sldMk cId="65851916" sldId="278"/>
            <ac:spMk id="29" creationId="{C1505505-BB78-40E3-B8B6-4C8BE22EB53C}"/>
          </ac:spMkLst>
        </pc:spChg>
        <pc:spChg chg="mod">
          <ac:chgData name="Cicone, Laura" userId="d60addc7-6562-4f44-a0de-68d71e52773b" providerId="ADAL" clId="{CD8FB9E1-9B44-4851-83B6-15BAB08B1C35}" dt="2022-10-19T17:48:23.982" v="158" actId="20577"/>
          <ac:spMkLst>
            <pc:docMk/>
            <pc:sldMk cId="65851916" sldId="278"/>
            <ac:spMk id="34" creationId="{37703234-D993-4C43-91A3-E55AA7BD1D32}"/>
          </ac:spMkLst>
        </pc:spChg>
        <pc:picChg chg="mod">
          <ac:chgData name="Cicone, Laura" userId="d60addc7-6562-4f44-a0de-68d71e52773b" providerId="ADAL" clId="{CD8FB9E1-9B44-4851-83B6-15BAB08B1C35}" dt="2022-10-19T17:49:50.259" v="268" actId="14826"/>
          <ac:picMkLst>
            <pc:docMk/>
            <pc:sldMk cId="65851916" sldId="278"/>
            <ac:picMk id="23" creationId="{AE1DD9CA-8F8E-43F8-AB52-DC6B3C9FD08B}"/>
          </ac:picMkLst>
        </pc:picChg>
        <pc:picChg chg="mod">
          <ac:chgData name="Cicone, Laura" userId="d60addc7-6562-4f44-a0de-68d71e52773b" providerId="ADAL" clId="{CD8FB9E1-9B44-4851-83B6-15BAB08B1C35}" dt="2022-10-19T17:47:48.789" v="148" actId="14826"/>
          <ac:picMkLst>
            <pc:docMk/>
            <pc:sldMk cId="65851916" sldId="278"/>
            <ac:picMk id="25" creationId="{7133D1E7-FA07-44D0-9EB0-EA49F78B8931}"/>
          </ac:picMkLst>
        </pc:picChg>
      </pc:sldChg>
      <pc:sldChg chg="add del modNotesTx">
        <pc:chgData name="Cicone, Laura" userId="d60addc7-6562-4f44-a0de-68d71e52773b" providerId="ADAL" clId="{CD8FB9E1-9B44-4851-83B6-15BAB08B1C35}" dt="2022-11-15T20:31:41.176" v="512" actId="20577"/>
        <pc:sldMkLst>
          <pc:docMk/>
          <pc:sldMk cId="3393598430" sldId="286"/>
        </pc:sldMkLst>
      </pc:sldChg>
      <pc:sldChg chg="del">
        <pc:chgData name="Cicone, Laura" userId="d60addc7-6562-4f44-a0de-68d71e52773b" providerId="ADAL" clId="{CD8FB9E1-9B44-4851-83B6-15BAB08B1C35}" dt="2022-11-15T20:32:01.985" v="513" actId="47"/>
        <pc:sldMkLst>
          <pc:docMk/>
          <pc:sldMk cId="232077404" sldId="288"/>
        </pc:sldMkLst>
      </pc:sldChg>
      <pc:sldChg chg="del">
        <pc:chgData name="Cicone, Laura" userId="d60addc7-6562-4f44-a0de-68d71e52773b" providerId="ADAL" clId="{CD8FB9E1-9B44-4851-83B6-15BAB08B1C35}" dt="2022-11-15T20:32:01.985" v="513" actId="47"/>
        <pc:sldMkLst>
          <pc:docMk/>
          <pc:sldMk cId="536406714" sldId="289"/>
        </pc:sldMkLst>
      </pc:sldChg>
      <pc:sldChg chg="del">
        <pc:chgData name="Cicone, Laura" userId="d60addc7-6562-4f44-a0de-68d71e52773b" providerId="ADAL" clId="{CD8FB9E1-9B44-4851-83B6-15BAB08B1C35}" dt="2022-10-19T17:55:01.510" v="454" actId="2696"/>
        <pc:sldMkLst>
          <pc:docMk/>
          <pc:sldMk cId="848908219" sldId="295"/>
        </pc:sldMkLst>
      </pc:sldChg>
      <pc:sldChg chg="del">
        <pc:chgData name="Cicone, Laura" userId="d60addc7-6562-4f44-a0de-68d71e52773b" providerId="ADAL" clId="{CD8FB9E1-9B44-4851-83B6-15BAB08B1C35}" dt="2022-10-19T17:55:01.510" v="454" actId="2696"/>
        <pc:sldMkLst>
          <pc:docMk/>
          <pc:sldMk cId="2857163895" sldId="296"/>
        </pc:sldMkLst>
      </pc:sldChg>
      <pc:sldChg chg="del">
        <pc:chgData name="Cicone, Laura" userId="d60addc7-6562-4f44-a0de-68d71e52773b" providerId="ADAL" clId="{CD8FB9E1-9B44-4851-83B6-15BAB08B1C35}" dt="2022-10-19T17:55:06.525" v="455" actId="2696"/>
        <pc:sldMkLst>
          <pc:docMk/>
          <pc:sldMk cId="2730844521" sldId="297"/>
        </pc:sldMkLst>
      </pc:sldChg>
      <pc:sldChg chg="modSp">
        <pc:chgData name="Cicone, Laura" userId="d60addc7-6562-4f44-a0de-68d71e52773b" providerId="ADAL" clId="{CD8FB9E1-9B44-4851-83B6-15BAB08B1C35}" dt="2022-10-19T17:55:36.711" v="457" actId="14826"/>
        <pc:sldMkLst>
          <pc:docMk/>
          <pc:sldMk cId="1909763988" sldId="298"/>
        </pc:sldMkLst>
        <pc:picChg chg="mod">
          <ac:chgData name="Cicone, Laura" userId="d60addc7-6562-4f44-a0de-68d71e52773b" providerId="ADAL" clId="{CD8FB9E1-9B44-4851-83B6-15BAB08B1C35}" dt="2022-10-19T17:55:36.711" v="457" actId="14826"/>
          <ac:picMkLst>
            <pc:docMk/>
            <pc:sldMk cId="1909763988" sldId="298"/>
            <ac:picMk id="24" creationId="{3BD51F35-8B81-454E-A67B-DA3B94172627}"/>
          </ac:picMkLst>
        </pc:picChg>
      </pc:sldChg>
      <pc:sldChg chg="del">
        <pc:chgData name="Cicone, Laura" userId="d60addc7-6562-4f44-a0de-68d71e52773b" providerId="ADAL" clId="{CD8FB9E1-9B44-4851-83B6-15BAB08B1C35}" dt="2022-10-19T17:55:06.525" v="455" actId="2696"/>
        <pc:sldMkLst>
          <pc:docMk/>
          <pc:sldMk cId="3656542971" sldId="299"/>
        </pc:sldMkLst>
      </pc:sldChg>
      <pc:sldChg chg="del">
        <pc:chgData name="Cicone, Laura" userId="d60addc7-6562-4f44-a0de-68d71e52773b" providerId="ADAL" clId="{CD8FB9E1-9B44-4851-83B6-15BAB08B1C35}" dt="2022-10-19T17:55:06.525" v="455" actId="2696"/>
        <pc:sldMkLst>
          <pc:docMk/>
          <pc:sldMk cId="1174635175" sldId="300"/>
        </pc:sldMkLst>
      </pc:sldChg>
      <pc:sldChg chg="del">
        <pc:chgData name="Cicone, Laura" userId="d60addc7-6562-4f44-a0de-68d71e52773b" providerId="ADAL" clId="{CD8FB9E1-9B44-4851-83B6-15BAB08B1C35}" dt="2022-11-15T20:30:41.257" v="507" actId="47"/>
        <pc:sldMkLst>
          <pc:docMk/>
          <pc:sldMk cId="291782386" sldId="301"/>
        </pc:sldMkLst>
      </pc:sldChg>
      <pc:sldChg chg="del">
        <pc:chgData name="Cicone, Laura" userId="d60addc7-6562-4f44-a0de-68d71e52773b" providerId="ADAL" clId="{CD8FB9E1-9B44-4851-83B6-15BAB08B1C35}" dt="2022-11-15T20:29:40.395" v="499" actId="47"/>
        <pc:sldMkLst>
          <pc:docMk/>
          <pc:sldMk cId="1875973025" sldId="304"/>
        </pc:sldMkLst>
      </pc:sldChg>
      <pc:sldChg chg="add">
        <pc:chgData name="Cicone, Laura" userId="d60addc7-6562-4f44-a0de-68d71e52773b" providerId="ADAL" clId="{CD8FB9E1-9B44-4851-83B6-15BAB08B1C35}" dt="2022-10-25T16:29:18.483" v="458"/>
        <pc:sldMkLst>
          <pc:docMk/>
          <pc:sldMk cId="3268361717" sldId="306"/>
        </pc:sldMkLst>
      </pc:sldChg>
      <pc:sldChg chg="del modNotesTx">
        <pc:chgData name="Cicone, Laura" userId="d60addc7-6562-4f44-a0de-68d71e52773b" providerId="ADAL" clId="{CD8FB9E1-9B44-4851-83B6-15BAB08B1C35}" dt="2022-11-15T20:31:17.992" v="510" actId="47"/>
        <pc:sldMkLst>
          <pc:docMk/>
          <pc:sldMk cId="1390328326" sldId="308"/>
        </pc:sldMkLst>
      </pc:sldChg>
      <pc:sldChg chg="del">
        <pc:chgData name="Cicone, Laura" userId="d60addc7-6562-4f44-a0de-68d71e52773b" providerId="ADAL" clId="{CD8FB9E1-9B44-4851-83B6-15BAB08B1C35}" dt="2022-11-15T20:29:55.947" v="502"/>
        <pc:sldMkLst>
          <pc:docMk/>
          <pc:sldMk cId="2640237052" sldId="308"/>
        </pc:sldMkLst>
      </pc:sldChg>
      <pc:sldChg chg="del">
        <pc:chgData name="Cicone, Laura" userId="d60addc7-6562-4f44-a0de-68d71e52773b" providerId="ADAL" clId="{CD8FB9E1-9B44-4851-83B6-15BAB08B1C35}" dt="2022-11-15T20:30:59.453" v="508"/>
        <pc:sldMkLst>
          <pc:docMk/>
          <pc:sldMk cId="1167221274" sldId="310"/>
        </pc:sldMkLst>
      </pc:sldChg>
      <pc:sldChg chg="del">
        <pc:chgData name="Cicone, Laura" userId="d60addc7-6562-4f44-a0de-68d71e52773b" providerId="ADAL" clId="{CD8FB9E1-9B44-4851-83B6-15BAB08B1C35}" dt="2022-11-15T20:30:59.453" v="508"/>
        <pc:sldMkLst>
          <pc:docMk/>
          <pc:sldMk cId="1499217998" sldId="311"/>
        </pc:sldMkLst>
      </pc:sldChg>
      <pc:sldChg chg="del">
        <pc:chgData name="Cicone, Laura" userId="d60addc7-6562-4f44-a0de-68d71e52773b" providerId="ADAL" clId="{CD8FB9E1-9B44-4851-83B6-15BAB08B1C35}" dt="2022-11-15T20:30:59.453" v="508"/>
        <pc:sldMkLst>
          <pc:docMk/>
          <pc:sldMk cId="3620648698" sldId="312"/>
        </pc:sldMkLst>
      </pc:sldChg>
      <pc:sldChg chg="del">
        <pc:chgData name="Cicone, Laura" userId="d60addc7-6562-4f44-a0de-68d71e52773b" providerId="ADAL" clId="{CD8FB9E1-9B44-4851-83B6-15BAB08B1C35}" dt="2022-11-15T20:30:59.453" v="508"/>
        <pc:sldMkLst>
          <pc:docMk/>
          <pc:sldMk cId="1851254355" sldId="313"/>
        </pc:sldMkLst>
      </pc:sldChg>
    </pc:docChg>
  </pc:docChgLst>
  <pc:docChgLst>
    <pc:chgData name="Robinson, Jennifer" userId="565b6b42-ad9f-4b87-991b-4061de8dfafc" providerId="ADAL" clId="{D4BE45BA-213F-4AF8-8387-7FDC488FF5FA}"/>
    <pc:docChg chg="modSld">
      <pc:chgData name="Robinson, Jennifer" userId="565b6b42-ad9f-4b87-991b-4061de8dfafc" providerId="ADAL" clId="{D4BE45BA-213F-4AF8-8387-7FDC488FF5FA}" dt="2022-11-09T04:26:20.477" v="3" actId="255"/>
      <pc:docMkLst>
        <pc:docMk/>
      </pc:docMkLst>
      <pc:sldChg chg="modSp mod">
        <pc:chgData name="Robinson, Jennifer" userId="565b6b42-ad9f-4b87-991b-4061de8dfafc" providerId="ADAL" clId="{D4BE45BA-213F-4AF8-8387-7FDC488FF5FA}" dt="2022-11-09T04:26:12.924" v="2" actId="255"/>
        <pc:sldMkLst>
          <pc:docMk/>
          <pc:sldMk cId="1102559366" sldId="274"/>
        </pc:sldMkLst>
        <pc:spChg chg="mod">
          <ac:chgData name="Robinson, Jennifer" userId="565b6b42-ad9f-4b87-991b-4061de8dfafc" providerId="ADAL" clId="{D4BE45BA-213F-4AF8-8387-7FDC488FF5FA}" dt="2022-11-09T04:26:12.924" v="2" actId="255"/>
          <ac:spMkLst>
            <pc:docMk/>
            <pc:sldMk cId="1102559366" sldId="274"/>
            <ac:spMk id="44" creationId="{E46410AA-9335-4C3E-AEEE-43614C70E64D}"/>
          </ac:spMkLst>
        </pc:spChg>
      </pc:sldChg>
      <pc:sldChg chg="modSp mod">
        <pc:chgData name="Robinson, Jennifer" userId="565b6b42-ad9f-4b87-991b-4061de8dfafc" providerId="ADAL" clId="{D4BE45BA-213F-4AF8-8387-7FDC488FF5FA}" dt="2022-11-09T04:26:20.477" v="3" actId="255"/>
        <pc:sldMkLst>
          <pc:docMk/>
          <pc:sldMk cId="1909763988" sldId="298"/>
        </pc:sldMkLst>
        <pc:spChg chg="mod">
          <ac:chgData name="Robinson, Jennifer" userId="565b6b42-ad9f-4b87-991b-4061de8dfafc" providerId="ADAL" clId="{D4BE45BA-213F-4AF8-8387-7FDC488FF5FA}" dt="2022-11-09T04:26:20.477" v="3" actId="255"/>
          <ac:spMkLst>
            <pc:docMk/>
            <pc:sldMk cId="1909763988" sldId="298"/>
            <ac:spMk id="34" creationId="{49BEB672-5087-49D5-925B-410D7FCB2E0D}"/>
          </ac:spMkLst>
        </pc:spChg>
      </pc:sldChg>
      <pc:sldChg chg="modSp mod">
        <pc:chgData name="Robinson, Jennifer" userId="565b6b42-ad9f-4b87-991b-4061de8dfafc" providerId="ADAL" clId="{D4BE45BA-213F-4AF8-8387-7FDC488FF5FA}" dt="2022-11-09T04:25:28.663" v="1" actId="20577"/>
        <pc:sldMkLst>
          <pc:docMk/>
          <pc:sldMk cId="1002511331" sldId="302"/>
        </pc:sldMkLst>
        <pc:spChg chg="mod">
          <ac:chgData name="Robinson, Jennifer" userId="565b6b42-ad9f-4b87-991b-4061de8dfafc" providerId="ADAL" clId="{D4BE45BA-213F-4AF8-8387-7FDC488FF5FA}" dt="2022-11-09T04:25:28.663" v="1" actId="20577"/>
          <ac:spMkLst>
            <pc:docMk/>
            <pc:sldMk cId="1002511331" sldId="302"/>
            <ac:spMk id="4" creationId="{46BE5F69-E9BC-41C7-BF6B-EB4B224032B2}"/>
          </ac:spMkLst>
        </pc:spChg>
      </pc:sldChg>
    </pc:docChg>
  </pc:docChgLst>
  <pc:docChgLst>
    <pc:chgData name="Sheth, Rohan" userId="0b6da9f0-4e13-4f6a-80ee-55c9a7700dcb" providerId="ADAL" clId="{B7050718-B278-4FA0-AFBA-8D2A20327D2F}"/>
    <pc:docChg chg="custSel modSld">
      <pc:chgData name="Sheth, Rohan" userId="0b6da9f0-4e13-4f6a-80ee-55c9a7700dcb" providerId="ADAL" clId="{B7050718-B278-4FA0-AFBA-8D2A20327D2F}" dt="2022-12-07T21:14:19.104" v="9"/>
      <pc:docMkLst>
        <pc:docMk/>
      </pc:docMkLst>
      <pc:sldChg chg="modNotesTx">
        <pc:chgData name="Sheth, Rohan" userId="0b6da9f0-4e13-4f6a-80ee-55c9a7700dcb" providerId="ADAL" clId="{B7050718-B278-4FA0-AFBA-8D2A20327D2F}" dt="2022-11-07T20:09:52.328" v="6"/>
        <pc:sldMkLst>
          <pc:docMk/>
          <pc:sldMk cId="65851916" sldId="278"/>
        </pc:sldMkLst>
      </pc:sldChg>
      <pc:sldChg chg="modSp mod">
        <pc:chgData name="Sheth, Rohan" userId="0b6da9f0-4e13-4f6a-80ee-55c9a7700dcb" providerId="ADAL" clId="{B7050718-B278-4FA0-AFBA-8D2A20327D2F}" dt="2022-10-20T13:41:25.847" v="2"/>
        <pc:sldMkLst>
          <pc:docMk/>
          <pc:sldMk cId="1002511331" sldId="302"/>
        </pc:sldMkLst>
        <pc:spChg chg="mod">
          <ac:chgData name="Sheth, Rohan" userId="0b6da9f0-4e13-4f6a-80ee-55c9a7700dcb" providerId="ADAL" clId="{B7050718-B278-4FA0-AFBA-8D2A20327D2F}" dt="2022-10-20T13:41:25.847" v="2"/>
          <ac:spMkLst>
            <pc:docMk/>
            <pc:sldMk cId="1002511331" sldId="302"/>
            <ac:spMk id="4" creationId="{46BE5F69-E9BC-41C7-BF6B-EB4B224032B2}"/>
          </ac:spMkLst>
        </pc:spChg>
      </pc:sldChg>
      <pc:sldChg chg="addSp delSp modSp mod">
        <pc:chgData name="Sheth, Rohan" userId="0b6da9f0-4e13-4f6a-80ee-55c9a7700dcb" providerId="ADAL" clId="{B7050718-B278-4FA0-AFBA-8D2A20327D2F}" dt="2022-12-07T21:14:19.104" v="9"/>
        <pc:sldMkLst>
          <pc:docMk/>
          <pc:sldMk cId="3268361717" sldId="306"/>
        </pc:sldMkLst>
        <pc:picChg chg="del">
          <ac:chgData name="Sheth, Rohan" userId="0b6da9f0-4e13-4f6a-80ee-55c9a7700dcb" providerId="ADAL" clId="{B7050718-B278-4FA0-AFBA-8D2A20327D2F}" dt="2022-12-07T21:14:18.752" v="8" actId="478"/>
          <ac:picMkLst>
            <pc:docMk/>
            <pc:sldMk cId="3268361717" sldId="306"/>
            <ac:picMk id="3" creationId="{D82025A8-C9E6-4796-9C09-8C2D1EE75679}"/>
          </ac:picMkLst>
        </pc:picChg>
        <pc:picChg chg="add mod">
          <ac:chgData name="Sheth, Rohan" userId="0b6da9f0-4e13-4f6a-80ee-55c9a7700dcb" providerId="ADAL" clId="{B7050718-B278-4FA0-AFBA-8D2A20327D2F}" dt="2022-12-07T21:14:19.104" v="9"/>
          <ac:picMkLst>
            <pc:docMk/>
            <pc:sldMk cId="3268361717" sldId="306"/>
            <ac:picMk id="11" creationId="{7C1670A4-8BF3-4AEB-9AFE-156890858FA3}"/>
          </ac:picMkLst>
        </pc:picChg>
      </pc:sldChg>
      <pc:sldChg chg="modNotesTx">
        <pc:chgData name="Sheth, Rohan" userId="0b6da9f0-4e13-4f6a-80ee-55c9a7700dcb" providerId="ADAL" clId="{B7050718-B278-4FA0-AFBA-8D2A20327D2F}" dt="2022-11-16T22:52:58.409" v="7"/>
        <pc:sldMkLst>
          <pc:docMk/>
          <pc:sldMk cId="2653135386"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Vero Beach Regional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Vero Beach Regional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Vero Beach Regional Airport created 5,914 jobs earning $317 million in payroll, contributed $488 million in value added, and generated a total economic impact (output) of $933 million.</a:t>
            </a:r>
          </a:p>
          <a:p>
            <a:endParaRPr lang="en-US" dirty="0"/>
          </a:p>
          <a:p>
            <a:r>
              <a:rPr lang="en-US" dirty="0"/>
              <a:t>This includes direct impacts of 3,039 jobs earning $165 million in payroll, contributing $223 million in value added, and generating a total economic impact (output) of $441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2,875 jobs earning $153 million in payroll, contributing $266 million in value added, and generating a total economic impact (output) of $492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endParaRPr lang="en-US" dirty="0"/>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Vero Beach Regional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Vero Beach Regional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7C1670A4-8BF3-4AEB-9AFE-156890858FA3}"/>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326836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312818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3935984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Vero Beach Regional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Vero Beach Regional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$317</a:t>
            </a:r>
            <a:br>
              <a:rPr lang="en-US" sz="48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$488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$933</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5,914</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VRB">
            <a:hlinkClick r:id="" action="ppaction://media"/>
            <a:extLst>
              <a:ext uri="{FF2B5EF4-FFF2-40B4-BE49-F238E27FC236}">
                <a16:creationId xmlns:a16="http://schemas.microsoft.com/office/drawing/2014/main" id="{1D1DE7D9-7DC8-43D8-978E-411D118E2196}"/>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049" y="894523"/>
            <a:ext cx="12188951"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948"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6241655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230388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26531353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0868608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11346073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335,622</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2999</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Vero Beach Regional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Vero Beach Regional Airport’s Total Economic Impact</vt:lpstr>
      <vt:lpstr>On-Airport Impacts</vt:lpstr>
      <vt:lpstr>Visitor Spending Impacts (Off-Airport)</vt:lpstr>
      <vt:lpstr>Airport Economic Impact Results</vt:lpstr>
      <vt:lpstr>TOTAL Vero Beach Regional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2022-12-07T21:14:21Z</dcterms:modified>
</cp:coreProperties>
</file>