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273" r:id="rId15"/>
    <p:sldId id="309" r:id="rId16"/>
    <p:sldId id="303" r:id="rId17"/>
    <p:sldId id="262" r:id="rId18"/>
    <p:sldId id="310" r:id="rId19"/>
    <p:sldId id="311" r:id="rId20"/>
    <p:sldId id="312" r:id="rId21"/>
    <p:sldId id="313" r:id="rId22"/>
    <p:sldId id="296"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890C5DA-3EBA-4869-AB3B-C28F876AF0C4}" v="1" dt="2022-12-07T20:50:23.51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4606" autoAdjust="0"/>
  </p:normalViewPr>
  <p:slideViewPr>
    <p:cSldViewPr snapToGrid="0">
      <p:cViewPr varScale="1">
        <p:scale>
          <a:sx n="95" d="100"/>
          <a:sy n="95" d="100"/>
        </p:scale>
        <p:origin x="1098" y="33"/>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ilaroski, Taylor" userId="808e8b38-dcd7-4790-8255-e9ab0a59a131" providerId="ADAL" clId="{ED964136-374E-4FCD-9F9D-5DB0039E81B9}"/>
    <pc:docChg chg="modSld">
      <pc:chgData name="Filaroski, Taylor" userId="808e8b38-dcd7-4790-8255-e9ab0a59a131" providerId="ADAL" clId="{ED964136-374E-4FCD-9F9D-5DB0039E81B9}" dt="2022-10-27T18:45:50" v="0" actId="14826"/>
      <pc:docMkLst>
        <pc:docMk/>
      </pc:docMkLst>
      <pc:sldChg chg="modSp mod">
        <pc:chgData name="Filaroski, Taylor" userId="808e8b38-dcd7-4790-8255-e9ab0a59a131" providerId="ADAL" clId="{ED964136-374E-4FCD-9F9D-5DB0039E81B9}" dt="2022-10-27T18:45:50" v="0" actId="14826"/>
        <pc:sldMkLst>
          <pc:docMk/>
          <pc:sldMk cId="65851916" sldId="278"/>
        </pc:sldMkLst>
        <pc:picChg chg="mod">
          <ac:chgData name="Filaroski, Taylor" userId="808e8b38-dcd7-4790-8255-e9ab0a59a131" providerId="ADAL" clId="{ED964136-374E-4FCD-9F9D-5DB0039E81B9}" dt="2022-10-27T18:45:50" v="0" actId="14826"/>
          <ac:picMkLst>
            <pc:docMk/>
            <pc:sldMk cId="65851916" sldId="278"/>
            <ac:picMk id="25" creationId="{7133D1E7-FA07-44D0-9EB0-EA49F78B8931}"/>
          </ac:picMkLst>
        </pc:picChg>
      </pc:sldChg>
    </pc:docChg>
  </pc:docChgLst>
  <pc:docChgLst>
    <pc:chgData name="Sheth, Rohan" userId="0b6da9f0-4e13-4f6a-80ee-55c9a7700dcb" providerId="ADAL" clId="{4890C5DA-3EBA-4869-AB3B-C28F876AF0C4}"/>
    <pc:docChg chg="custSel modSld">
      <pc:chgData name="Sheth, Rohan" userId="0b6da9f0-4e13-4f6a-80ee-55c9a7700dcb" providerId="ADAL" clId="{4890C5DA-3EBA-4869-AB3B-C28F876AF0C4}" dt="2022-12-07T20:50:23.516" v="23"/>
      <pc:docMkLst>
        <pc:docMk/>
      </pc:docMkLst>
      <pc:sldChg chg="modNotesTx">
        <pc:chgData name="Sheth, Rohan" userId="0b6da9f0-4e13-4f6a-80ee-55c9a7700dcb" providerId="ADAL" clId="{4890C5DA-3EBA-4869-AB3B-C28F876AF0C4}" dt="2022-10-28T14:34:19.342" v="10" actId="20577"/>
        <pc:sldMkLst>
          <pc:docMk/>
          <pc:sldMk cId="1711352330" sldId="256"/>
        </pc:sldMkLst>
      </pc:sldChg>
      <pc:sldChg chg="addSp delSp modSp mod modAnim modNotesTx">
        <pc:chgData name="Sheth, Rohan" userId="0b6da9f0-4e13-4f6a-80ee-55c9a7700dcb" providerId="ADAL" clId="{4890C5DA-3EBA-4869-AB3B-C28F876AF0C4}" dt="2022-10-28T14:34:38.094" v="18" actId="20577"/>
        <pc:sldMkLst>
          <pc:docMk/>
          <pc:sldMk cId="3380238284" sldId="273"/>
        </pc:sldMkLst>
        <pc:spChg chg="add del mod">
          <ac:chgData name="Sheth, Rohan" userId="0b6da9f0-4e13-4f6a-80ee-55c9a7700dcb" providerId="ADAL" clId="{4890C5DA-3EBA-4869-AB3B-C28F876AF0C4}" dt="2022-10-28T14:34:26.398" v="13" actId="478"/>
          <ac:spMkLst>
            <pc:docMk/>
            <pc:sldMk cId="3380238284" sldId="273"/>
            <ac:spMk id="3" creationId="{93280D94-8371-42DF-BF55-C9CA1CA6A106}"/>
          </ac:spMkLst>
        </pc:spChg>
        <pc:spChg chg="del">
          <ac:chgData name="Sheth, Rohan" userId="0b6da9f0-4e13-4f6a-80ee-55c9a7700dcb" providerId="ADAL" clId="{4890C5DA-3EBA-4869-AB3B-C28F876AF0C4}" dt="2022-10-28T14:34:23.952" v="11" actId="478"/>
          <ac:spMkLst>
            <pc:docMk/>
            <pc:sldMk cId="3380238284" sldId="273"/>
            <ac:spMk id="4" creationId="{A3560EF0-DF41-40A6-889B-45B12E8526AE}"/>
          </ac:spMkLst>
        </pc:spChg>
        <pc:spChg chg="del">
          <ac:chgData name="Sheth, Rohan" userId="0b6da9f0-4e13-4f6a-80ee-55c9a7700dcb" providerId="ADAL" clId="{4890C5DA-3EBA-4869-AB3B-C28F876AF0C4}" dt="2022-10-28T14:34:25.199" v="12" actId="478"/>
          <ac:spMkLst>
            <pc:docMk/>
            <pc:sldMk cId="3380238284" sldId="273"/>
            <ac:spMk id="5" creationId="{586496FA-FBA1-4991-B52E-BEE6274D1B8E}"/>
          </ac:spMkLst>
        </pc:spChg>
        <pc:spChg chg="add del mod">
          <ac:chgData name="Sheth, Rohan" userId="0b6da9f0-4e13-4f6a-80ee-55c9a7700dcb" providerId="ADAL" clId="{4890C5DA-3EBA-4869-AB3B-C28F876AF0C4}" dt="2022-10-28T14:34:29.670" v="14"/>
          <ac:spMkLst>
            <pc:docMk/>
            <pc:sldMk cId="3380238284" sldId="273"/>
            <ac:spMk id="7" creationId="{E52F1F3D-4D1B-48A2-A882-90861A35876A}"/>
          </ac:spMkLst>
        </pc:spChg>
        <pc:picChg chg="add mod">
          <ac:chgData name="Sheth, Rohan" userId="0b6da9f0-4e13-4f6a-80ee-55c9a7700dcb" providerId="ADAL" clId="{4890C5DA-3EBA-4869-AB3B-C28F876AF0C4}" dt="2022-10-28T14:34:34.364" v="16" actId="14100"/>
          <ac:picMkLst>
            <pc:docMk/>
            <pc:sldMk cId="3380238284" sldId="273"/>
            <ac:picMk id="8" creationId="{6EBD27A9-0180-458C-B779-6DCF31165BF3}"/>
          </ac:picMkLst>
        </pc:picChg>
      </pc:sldChg>
      <pc:sldChg chg="modNotesTx">
        <pc:chgData name="Sheth, Rohan" userId="0b6da9f0-4e13-4f6a-80ee-55c9a7700dcb" providerId="ADAL" clId="{4890C5DA-3EBA-4869-AB3B-C28F876AF0C4}" dt="2022-11-07T15:28:35.863" v="21"/>
        <pc:sldMkLst>
          <pc:docMk/>
          <pc:sldMk cId="65851916" sldId="278"/>
        </pc:sldMkLst>
      </pc:sldChg>
      <pc:sldChg chg="addSp delSp modSp mod">
        <pc:chgData name="Sheth, Rohan" userId="0b6da9f0-4e13-4f6a-80ee-55c9a7700dcb" providerId="ADAL" clId="{4890C5DA-3EBA-4869-AB3B-C28F876AF0C4}" dt="2022-12-07T20:50:23.516" v="23"/>
        <pc:sldMkLst>
          <pc:docMk/>
          <pc:sldMk cId="1712116410" sldId="306"/>
        </pc:sldMkLst>
        <pc:picChg chg="del">
          <ac:chgData name="Sheth, Rohan" userId="0b6da9f0-4e13-4f6a-80ee-55c9a7700dcb" providerId="ADAL" clId="{4890C5DA-3EBA-4869-AB3B-C28F876AF0C4}" dt="2022-12-07T20:50:23.188" v="22" actId="478"/>
          <ac:picMkLst>
            <pc:docMk/>
            <pc:sldMk cId="1712116410" sldId="306"/>
            <ac:picMk id="3" creationId="{D82025A8-C9E6-4796-9C09-8C2D1EE75679}"/>
          </ac:picMkLst>
        </pc:picChg>
        <pc:picChg chg="add mod">
          <ac:chgData name="Sheth, Rohan" userId="0b6da9f0-4e13-4f6a-80ee-55c9a7700dcb" providerId="ADAL" clId="{4890C5DA-3EBA-4869-AB3B-C28F876AF0C4}" dt="2022-12-07T20:50:23.516" v="23"/>
          <ac:picMkLst>
            <pc:docMk/>
            <pc:sldMk cId="1712116410" sldId="306"/>
            <ac:picMk id="11" creationId="{79F61BA0-99A5-499B-9A20-15F05D080C97}"/>
          </ac:picMkLst>
        </pc:picChg>
      </pc:sldChg>
    </pc:docChg>
  </pc:docChgLst>
  <pc:docChgLst>
    <pc:chgData name="Merry, Meg" userId="52abaa17-2ab0-4519-8e41-45b524f6a3b3" providerId="ADAL" clId="{63A105D2-824F-4A58-A2AC-C707F3A929B3}"/>
    <pc:docChg chg="modSld">
      <pc:chgData name="Merry, Meg" userId="52abaa17-2ab0-4519-8e41-45b524f6a3b3" providerId="ADAL" clId="{63A105D2-824F-4A58-A2AC-C707F3A929B3}" dt="2022-11-08T18:30:07.005" v="1" actId="255"/>
      <pc:docMkLst>
        <pc:docMk/>
      </pc:docMkLst>
      <pc:sldChg chg="modSp mod">
        <pc:chgData name="Merry, Meg" userId="52abaa17-2ab0-4519-8e41-45b524f6a3b3" providerId="ADAL" clId="{63A105D2-824F-4A58-A2AC-C707F3A929B3}" dt="2022-11-08T18:30:02.253" v="0" actId="255"/>
        <pc:sldMkLst>
          <pc:docMk/>
          <pc:sldMk cId="1102559366" sldId="274"/>
        </pc:sldMkLst>
        <pc:spChg chg="mod">
          <ac:chgData name="Merry, Meg" userId="52abaa17-2ab0-4519-8e41-45b524f6a3b3" providerId="ADAL" clId="{63A105D2-824F-4A58-A2AC-C707F3A929B3}" dt="2022-11-08T18:30:02.253" v="0" actId="255"/>
          <ac:spMkLst>
            <pc:docMk/>
            <pc:sldMk cId="1102559366" sldId="274"/>
            <ac:spMk id="44" creationId="{E46410AA-9335-4C3E-AEEE-43614C70E64D}"/>
          </ac:spMkLst>
        </pc:spChg>
      </pc:sldChg>
      <pc:sldChg chg="modSp mod">
        <pc:chgData name="Merry, Meg" userId="52abaa17-2ab0-4519-8e41-45b524f6a3b3" providerId="ADAL" clId="{63A105D2-824F-4A58-A2AC-C707F3A929B3}" dt="2022-11-08T18:30:07.005" v="1" actId="255"/>
        <pc:sldMkLst>
          <pc:docMk/>
          <pc:sldMk cId="2857163895" sldId="296"/>
        </pc:sldMkLst>
        <pc:spChg chg="mod">
          <ac:chgData name="Merry, Meg" userId="52abaa17-2ab0-4519-8e41-45b524f6a3b3" providerId="ADAL" clId="{63A105D2-824F-4A58-A2AC-C707F3A929B3}" dt="2022-11-08T18:30:07.005" v="1" actId="255"/>
          <ac:spMkLst>
            <pc:docMk/>
            <pc:sldMk cId="2857163895" sldId="296"/>
            <ac:spMk id="34" creationId="{49BEB672-5087-49D5-925B-410D7FCB2E0D}"/>
          </ac:spMkLst>
        </pc:spChg>
      </pc:sldChg>
    </pc:docChg>
  </pc:docChgLst>
  <pc:docChgLst>
    <pc:chgData name="DeVeau, Zach" userId="19e616e3-0844-47c4-967c-f132b6b3c6e7" providerId="ADAL" clId="{03EFDDE2-275A-4811-AA35-042330CB8527}"/>
    <pc:docChg chg="modSld">
      <pc:chgData name="DeVeau, Zach" userId="19e616e3-0844-47c4-967c-f132b6b3c6e7" providerId="ADAL" clId="{03EFDDE2-275A-4811-AA35-042330CB8527}" dt="2022-11-07T20:07:40.811" v="1" actId="20577"/>
      <pc:docMkLst>
        <pc:docMk/>
      </pc:docMkLst>
      <pc:sldChg chg="modSp mod">
        <pc:chgData name="DeVeau, Zach" userId="19e616e3-0844-47c4-967c-f132b6b3c6e7" providerId="ADAL" clId="{03EFDDE2-275A-4811-AA35-042330CB8527}" dt="2022-11-07T20:07:40.811" v="1" actId="20577"/>
        <pc:sldMkLst>
          <pc:docMk/>
          <pc:sldMk cId="65851916" sldId="278"/>
        </pc:sldMkLst>
        <pc:spChg chg="mod">
          <ac:chgData name="DeVeau, Zach" userId="19e616e3-0844-47c4-967c-f132b6b3c6e7" providerId="ADAL" clId="{03EFDDE2-275A-4811-AA35-042330CB8527}" dt="2022-11-07T20:07:40.811" v="1" actId="20577"/>
          <ac:spMkLst>
            <pc:docMk/>
            <pc:sldMk cId="65851916" sldId="278"/>
            <ac:spMk id="4" creationId="{46BE5F69-E9BC-41C7-BF6B-EB4B224032B2}"/>
          </ac:spMkLst>
        </pc:spChg>
      </pc:sldChg>
    </pc:docChg>
  </pc:docChgLst>
  <pc:docChgLst>
    <pc:chgData name="Gibson, Thomas" userId="4b42d18a-f5dd-45ad-b5f3-020bdeec964b" providerId="ADAL" clId="{2C2E1749-3DF0-4418-A621-C28904405DBE}"/>
    <pc:docChg chg="undo custSel modSld">
      <pc:chgData name="Gibson, Thomas" userId="4b42d18a-f5dd-45ad-b5f3-020bdeec964b" providerId="ADAL" clId="{2C2E1749-3DF0-4418-A621-C28904405DBE}" dt="2022-11-16T19:10:21.801" v="4"/>
      <pc:docMkLst>
        <pc:docMk/>
      </pc:docMkLst>
      <pc:sldChg chg="modNotesTx">
        <pc:chgData name="Gibson, Thomas" userId="4b42d18a-f5dd-45ad-b5f3-020bdeec964b" providerId="ADAL" clId="{2C2E1749-3DF0-4418-A621-C28904405DBE}" dt="2022-11-16T19:10:03.308" v="3" actId="20577"/>
        <pc:sldMkLst>
          <pc:docMk/>
          <pc:sldMk cId="3380238284" sldId="273"/>
        </pc:sldMkLst>
      </pc:sldChg>
      <pc:sldChg chg="modNotesTx">
        <pc:chgData name="Gibson, Thomas" userId="4b42d18a-f5dd-45ad-b5f3-020bdeec964b" providerId="ADAL" clId="{2C2E1749-3DF0-4418-A621-C28904405DBE}" dt="2022-11-16T19:10:21.801" v="4"/>
        <pc:sldMkLst>
          <pc:docMk/>
          <pc:sldMk cId="2542514499" sldId="311"/>
        </pc:sldMkLst>
      </pc:sldChg>
    </pc:docChg>
  </pc:docChgLst>
  <pc:docChgLst>
    <pc:chgData name="Cicone, Laura" userId="d60addc7-6562-4f44-a0de-68d71e52773b" providerId="ADAL" clId="{F8AA81F9-154C-4D5B-99FA-C29AE889AFA1}"/>
    <pc:docChg chg="undo custSel addSld delSld modSld">
      <pc:chgData name="Cicone, Laura" userId="d60addc7-6562-4f44-a0de-68d71e52773b" providerId="ADAL" clId="{F8AA81F9-154C-4D5B-99FA-C29AE889AFA1}" dt="2022-11-15T13:57:13.628" v="342" actId="47"/>
      <pc:docMkLst>
        <pc:docMk/>
      </pc:docMkLst>
      <pc:sldChg chg="modSp mod">
        <pc:chgData name="Cicone, Laura" userId="d60addc7-6562-4f44-a0de-68d71e52773b" providerId="ADAL" clId="{F8AA81F9-154C-4D5B-99FA-C29AE889AFA1}" dt="2022-10-18T18:11:02.357" v="47" actId="20577"/>
        <pc:sldMkLst>
          <pc:docMk/>
          <pc:sldMk cId="1711352330" sldId="256"/>
        </pc:sldMkLst>
        <pc:spChg chg="mod">
          <ac:chgData name="Cicone, Laura" userId="d60addc7-6562-4f44-a0de-68d71e52773b" providerId="ADAL" clId="{F8AA81F9-154C-4D5B-99FA-C29AE889AFA1}" dt="2022-10-18T18:11:02.357" v="47" actId="20577"/>
          <ac:spMkLst>
            <pc:docMk/>
            <pc:sldMk cId="1711352330" sldId="256"/>
            <ac:spMk id="3" creationId="{931932A1-7454-4B78-B394-3713697727FA}"/>
          </ac:spMkLst>
        </pc:spChg>
      </pc:sldChg>
      <pc:sldChg chg="del">
        <pc:chgData name="Cicone, Laura" userId="d60addc7-6562-4f44-a0de-68d71e52773b" providerId="ADAL" clId="{F8AA81F9-154C-4D5B-99FA-C29AE889AFA1}" dt="2022-10-25T14:58:04.683" v="335" actId="47"/>
        <pc:sldMkLst>
          <pc:docMk/>
          <pc:sldMk cId="4081035233" sldId="259"/>
        </pc:sldMkLst>
      </pc:sldChg>
      <pc:sldChg chg="del">
        <pc:chgData name="Cicone, Laura" userId="d60addc7-6562-4f44-a0de-68d71e52773b" providerId="ADAL" clId="{F8AA81F9-154C-4D5B-99FA-C29AE889AFA1}" dt="2022-11-15T13:57:13.628" v="342" actId="47"/>
        <pc:sldMkLst>
          <pc:docMk/>
          <pc:sldMk cId="3476258832" sldId="266"/>
        </pc:sldMkLst>
      </pc:sldChg>
      <pc:sldChg chg="modNotesTx">
        <pc:chgData name="Cicone, Laura" userId="d60addc7-6562-4f44-a0de-68d71e52773b" providerId="ADAL" clId="{F8AA81F9-154C-4D5B-99FA-C29AE889AFA1}" dt="2022-10-18T18:12:02.009" v="78" actId="20577"/>
        <pc:sldMkLst>
          <pc:docMk/>
          <pc:sldMk cId="412258708" sldId="270"/>
        </pc:sldMkLst>
      </pc:sldChg>
      <pc:sldChg chg="modSp mod modNotesTx">
        <pc:chgData name="Cicone, Laura" userId="d60addc7-6562-4f44-a0de-68d71e52773b" providerId="ADAL" clId="{F8AA81F9-154C-4D5B-99FA-C29AE889AFA1}" dt="2022-11-15T13:56:34.674" v="340"/>
        <pc:sldMkLst>
          <pc:docMk/>
          <pc:sldMk cId="3380238284" sldId="273"/>
        </pc:sldMkLst>
        <pc:spChg chg="mod">
          <ac:chgData name="Cicone, Laura" userId="d60addc7-6562-4f44-a0de-68d71e52773b" providerId="ADAL" clId="{F8AA81F9-154C-4D5B-99FA-C29AE889AFA1}" dt="2022-10-18T18:15:32.467" v="316" actId="1036"/>
          <ac:spMkLst>
            <pc:docMk/>
            <pc:sldMk cId="3380238284" sldId="273"/>
            <ac:spMk id="4" creationId="{A3560EF0-DF41-40A6-889B-45B12E8526AE}"/>
          </ac:spMkLst>
        </pc:spChg>
      </pc:sldChg>
      <pc:sldChg chg="del">
        <pc:chgData name="Cicone, Laura" userId="d60addc7-6562-4f44-a0de-68d71e52773b" providerId="ADAL" clId="{F8AA81F9-154C-4D5B-99FA-C29AE889AFA1}" dt="2022-11-15T13:57:13.628" v="342" actId="47"/>
        <pc:sldMkLst>
          <pc:docMk/>
          <pc:sldMk cId="1102559366" sldId="274"/>
        </pc:sldMkLst>
      </pc:sldChg>
      <pc:sldChg chg="del">
        <pc:chgData name="Cicone, Laura" userId="d60addc7-6562-4f44-a0de-68d71e52773b" providerId="ADAL" clId="{F8AA81F9-154C-4D5B-99FA-C29AE889AFA1}" dt="2022-10-18T18:17:42.209" v="331" actId="2696"/>
        <pc:sldMkLst>
          <pc:docMk/>
          <pc:sldMk cId="3015444443" sldId="277"/>
        </pc:sldMkLst>
      </pc:sldChg>
      <pc:sldChg chg="modSp mod modNotesTx">
        <pc:chgData name="Cicone, Laura" userId="d60addc7-6562-4f44-a0de-68d71e52773b" providerId="ADAL" clId="{F8AA81F9-154C-4D5B-99FA-C29AE889AFA1}" dt="2022-10-18T18:17:23.386" v="330" actId="14826"/>
        <pc:sldMkLst>
          <pc:docMk/>
          <pc:sldMk cId="65851916" sldId="278"/>
        </pc:sldMkLst>
        <pc:spChg chg="mod">
          <ac:chgData name="Cicone, Laura" userId="d60addc7-6562-4f44-a0de-68d71e52773b" providerId="ADAL" clId="{F8AA81F9-154C-4D5B-99FA-C29AE889AFA1}" dt="2022-10-18T18:12:23.037" v="105" actId="1035"/>
          <ac:spMkLst>
            <pc:docMk/>
            <pc:sldMk cId="65851916" sldId="278"/>
            <ac:spMk id="4" creationId="{46BE5F69-E9BC-41C7-BF6B-EB4B224032B2}"/>
          </ac:spMkLst>
        </pc:spChg>
        <pc:spChg chg="mod">
          <ac:chgData name="Cicone, Laura" userId="d60addc7-6562-4f44-a0de-68d71e52773b" providerId="ADAL" clId="{F8AA81F9-154C-4D5B-99FA-C29AE889AFA1}" dt="2022-10-18T18:12:39.061" v="119" actId="20577"/>
          <ac:spMkLst>
            <pc:docMk/>
            <pc:sldMk cId="65851916" sldId="278"/>
            <ac:spMk id="27" creationId="{1CF04D93-3E9C-4C93-BD11-1AB334ECA8EC}"/>
          </ac:spMkLst>
        </pc:spChg>
        <pc:spChg chg="mod">
          <ac:chgData name="Cicone, Laura" userId="d60addc7-6562-4f44-a0de-68d71e52773b" providerId="ADAL" clId="{F8AA81F9-154C-4D5B-99FA-C29AE889AFA1}" dt="2022-10-18T18:12:46.643" v="126" actId="20577"/>
          <ac:spMkLst>
            <pc:docMk/>
            <pc:sldMk cId="65851916" sldId="278"/>
            <ac:spMk id="28" creationId="{4A74CDCB-94E0-4602-A364-BEBAB933C949}"/>
          </ac:spMkLst>
        </pc:spChg>
        <pc:spChg chg="mod">
          <ac:chgData name="Cicone, Laura" userId="d60addc7-6562-4f44-a0de-68d71e52773b" providerId="ADAL" clId="{F8AA81F9-154C-4D5B-99FA-C29AE889AFA1}" dt="2022-10-18T18:12:52.021" v="134" actId="20577"/>
          <ac:spMkLst>
            <pc:docMk/>
            <pc:sldMk cId="65851916" sldId="278"/>
            <ac:spMk id="29" creationId="{C1505505-BB78-40E3-B8B6-4C8BE22EB53C}"/>
          </ac:spMkLst>
        </pc:spChg>
        <pc:spChg chg="mod">
          <ac:chgData name="Cicone, Laura" userId="d60addc7-6562-4f44-a0de-68d71e52773b" providerId="ADAL" clId="{F8AA81F9-154C-4D5B-99FA-C29AE889AFA1}" dt="2022-10-18T18:12:32.833" v="112" actId="20577"/>
          <ac:spMkLst>
            <pc:docMk/>
            <pc:sldMk cId="65851916" sldId="278"/>
            <ac:spMk id="34" creationId="{37703234-D993-4C43-91A3-E55AA7BD1D32}"/>
          </ac:spMkLst>
        </pc:spChg>
        <pc:picChg chg="mod">
          <ac:chgData name="Cicone, Laura" userId="d60addc7-6562-4f44-a0de-68d71e52773b" providerId="ADAL" clId="{F8AA81F9-154C-4D5B-99FA-C29AE889AFA1}" dt="2022-10-18T18:16:35.850" v="325" actId="14826"/>
          <ac:picMkLst>
            <pc:docMk/>
            <pc:sldMk cId="65851916" sldId="278"/>
            <ac:picMk id="23" creationId="{AE1DD9CA-8F8E-43F8-AB52-DC6B3C9FD08B}"/>
          </ac:picMkLst>
        </pc:picChg>
        <pc:picChg chg="mod">
          <ac:chgData name="Cicone, Laura" userId="d60addc7-6562-4f44-a0de-68d71e52773b" providerId="ADAL" clId="{F8AA81F9-154C-4D5B-99FA-C29AE889AFA1}" dt="2022-10-18T18:17:23.386" v="330" actId="14826"/>
          <ac:picMkLst>
            <pc:docMk/>
            <pc:sldMk cId="65851916" sldId="278"/>
            <ac:picMk id="25" creationId="{7133D1E7-FA07-44D0-9EB0-EA49F78B8931}"/>
          </ac:picMkLst>
        </pc:picChg>
      </pc:sldChg>
      <pc:sldChg chg="del modNotesTx">
        <pc:chgData name="Cicone, Laura" userId="d60addc7-6562-4f44-a0de-68d71e52773b" providerId="ADAL" clId="{F8AA81F9-154C-4D5B-99FA-C29AE889AFA1}" dt="2022-11-15T13:56:10.075" v="337" actId="47"/>
        <pc:sldMkLst>
          <pc:docMk/>
          <pc:sldMk cId="3393598430" sldId="286"/>
        </pc:sldMkLst>
      </pc:sldChg>
      <pc:sldChg chg="del">
        <pc:chgData name="Cicone, Laura" userId="d60addc7-6562-4f44-a0de-68d71e52773b" providerId="ADAL" clId="{F8AA81F9-154C-4D5B-99FA-C29AE889AFA1}" dt="2022-11-15T13:57:13.628" v="342" actId="47"/>
        <pc:sldMkLst>
          <pc:docMk/>
          <pc:sldMk cId="232077404" sldId="288"/>
        </pc:sldMkLst>
      </pc:sldChg>
      <pc:sldChg chg="del">
        <pc:chgData name="Cicone, Laura" userId="d60addc7-6562-4f44-a0de-68d71e52773b" providerId="ADAL" clId="{F8AA81F9-154C-4D5B-99FA-C29AE889AFA1}" dt="2022-11-15T13:57:13.628" v="342" actId="47"/>
        <pc:sldMkLst>
          <pc:docMk/>
          <pc:sldMk cId="536406714" sldId="289"/>
        </pc:sldMkLst>
      </pc:sldChg>
      <pc:sldChg chg="del">
        <pc:chgData name="Cicone, Laura" userId="d60addc7-6562-4f44-a0de-68d71e52773b" providerId="ADAL" clId="{F8AA81F9-154C-4D5B-99FA-C29AE889AFA1}" dt="2022-10-18T18:17:42.209" v="331" actId="2696"/>
        <pc:sldMkLst>
          <pc:docMk/>
          <pc:sldMk cId="848908219" sldId="295"/>
        </pc:sldMkLst>
      </pc:sldChg>
      <pc:sldChg chg="modSp">
        <pc:chgData name="Cicone, Laura" userId="d60addc7-6562-4f44-a0de-68d71e52773b" providerId="ADAL" clId="{F8AA81F9-154C-4D5B-99FA-C29AE889AFA1}" dt="2022-10-18T18:17:56.121" v="333" actId="14826"/>
        <pc:sldMkLst>
          <pc:docMk/>
          <pc:sldMk cId="2857163895" sldId="296"/>
        </pc:sldMkLst>
        <pc:picChg chg="mod">
          <ac:chgData name="Cicone, Laura" userId="d60addc7-6562-4f44-a0de-68d71e52773b" providerId="ADAL" clId="{F8AA81F9-154C-4D5B-99FA-C29AE889AFA1}" dt="2022-10-18T18:17:56.121" v="333" actId="14826"/>
          <ac:picMkLst>
            <pc:docMk/>
            <pc:sldMk cId="2857163895" sldId="296"/>
            <ac:picMk id="24" creationId="{7EF00931-2EC4-4D40-B729-71BD2CF64771}"/>
          </ac:picMkLst>
        </pc:picChg>
      </pc:sldChg>
      <pc:sldChg chg="del">
        <pc:chgData name="Cicone, Laura" userId="d60addc7-6562-4f44-a0de-68d71e52773b" providerId="ADAL" clId="{F8AA81F9-154C-4D5B-99FA-C29AE889AFA1}" dt="2022-10-18T18:17:48.077" v="332" actId="2696"/>
        <pc:sldMkLst>
          <pc:docMk/>
          <pc:sldMk cId="2730844521" sldId="297"/>
        </pc:sldMkLst>
      </pc:sldChg>
      <pc:sldChg chg="del">
        <pc:chgData name="Cicone, Laura" userId="d60addc7-6562-4f44-a0de-68d71e52773b" providerId="ADAL" clId="{F8AA81F9-154C-4D5B-99FA-C29AE889AFA1}" dt="2022-10-18T18:17:48.077" v="332" actId="2696"/>
        <pc:sldMkLst>
          <pc:docMk/>
          <pc:sldMk cId="1909763988" sldId="298"/>
        </pc:sldMkLst>
      </pc:sldChg>
      <pc:sldChg chg="del">
        <pc:chgData name="Cicone, Laura" userId="d60addc7-6562-4f44-a0de-68d71e52773b" providerId="ADAL" clId="{F8AA81F9-154C-4D5B-99FA-C29AE889AFA1}" dt="2022-10-18T18:17:48.077" v="332" actId="2696"/>
        <pc:sldMkLst>
          <pc:docMk/>
          <pc:sldMk cId="3656542971" sldId="299"/>
        </pc:sldMkLst>
      </pc:sldChg>
      <pc:sldChg chg="del">
        <pc:chgData name="Cicone, Laura" userId="d60addc7-6562-4f44-a0de-68d71e52773b" providerId="ADAL" clId="{F8AA81F9-154C-4D5B-99FA-C29AE889AFA1}" dt="2022-10-18T18:17:48.077" v="332" actId="2696"/>
        <pc:sldMkLst>
          <pc:docMk/>
          <pc:sldMk cId="1174635175" sldId="300"/>
        </pc:sldMkLst>
      </pc:sldChg>
      <pc:sldChg chg="del">
        <pc:chgData name="Cicone, Laura" userId="d60addc7-6562-4f44-a0de-68d71e52773b" providerId="ADAL" clId="{F8AA81F9-154C-4D5B-99FA-C29AE889AFA1}" dt="2022-11-15T13:56:54.470" v="341" actId="47"/>
        <pc:sldMkLst>
          <pc:docMk/>
          <pc:sldMk cId="291782386" sldId="301"/>
        </pc:sldMkLst>
      </pc:sldChg>
      <pc:sldChg chg="modSp mod">
        <pc:chgData name="Cicone, Laura" userId="d60addc7-6562-4f44-a0de-68d71e52773b" providerId="ADAL" clId="{F8AA81F9-154C-4D5B-99FA-C29AE889AFA1}" dt="2022-10-18T18:11:38.940" v="55" actId="20577"/>
        <pc:sldMkLst>
          <pc:docMk/>
          <pc:sldMk cId="1002511331" sldId="302"/>
        </pc:sldMkLst>
        <pc:spChg chg="mod">
          <ac:chgData name="Cicone, Laura" userId="d60addc7-6562-4f44-a0de-68d71e52773b" providerId="ADAL" clId="{F8AA81F9-154C-4D5B-99FA-C29AE889AFA1}" dt="2022-10-18T18:11:38.940" v="55" actId="20577"/>
          <ac:spMkLst>
            <pc:docMk/>
            <pc:sldMk cId="1002511331" sldId="302"/>
            <ac:spMk id="4" creationId="{46BE5F69-E9BC-41C7-BF6B-EB4B224032B2}"/>
          </ac:spMkLst>
        </pc:spChg>
      </pc:sldChg>
      <pc:sldChg chg="del">
        <pc:chgData name="Cicone, Laura" userId="d60addc7-6562-4f44-a0de-68d71e52773b" providerId="ADAL" clId="{F8AA81F9-154C-4D5B-99FA-C29AE889AFA1}" dt="2022-11-15T13:55:59.519" v="336" actId="47"/>
        <pc:sldMkLst>
          <pc:docMk/>
          <pc:sldMk cId="1875973025" sldId="304"/>
        </pc:sldMkLst>
      </pc:sldChg>
      <pc:sldChg chg="add">
        <pc:chgData name="Cicone, Laura" userId="d60addc7-6562-4f44-a0de-68d71e52773b" providerId="ADAL" clId="{F8AA81F9-154C-4D5B-99FA-C29AE889AFA1}" dt="2022-10-25T14:58:00.853" v="334"/>
        <pc:sldMkLst>
          <pc:docMk/>
          <pc:sldMk cId="1712116410" sldId="306"/>
        </pc:sldMkLst>
      </pc:sldChg>
      <pc:sldChg chg="modNotesTx">
        <pc:chgData name="Cicone, Laura" userId="d60addc7-6562-4f44-a0de-68d71e52773b" providerId="ADAL" clId="{F8AA81F9-154C-4D5B-99FA-C29AE889AFA1}" dt="2022-11-15T13:56:19.382" v="339" actId="20577"/>
        <pc:sldMkLst>
          <pc:docMk/>
          <pc:sldMk cId="1383020688" sldId="308"/>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Florida Department of Transportation (FDOT) Aviation Office partnered with Kimley-Horn and EBP to develop the 2022 Florida Aviation Economic Impact Study. The Study used calendar year 2021 data to quantify the economic impact associated with over 125 public-use airports,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Florida</a:t>
            </a:r>
            <a:r>
              <a:rPr lang="en-US" sz="2400" dirty="0"/>
              <a:t> Aviation Economic Impact Study included over 125 </a:t>
            </a:r>
            <a:r>
              <a:rPr lang="en-US" sz="2400" spc="-10" dirty="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Economic impacts are expressed in terms of jobs, payroll, value added, and economic impact (output). </a:t>
            </a:r>
            <a:r>
              <a:rPr lang="en-US" u="sng" dirty="0"/>
              <a:t>These metrics are not additive.</a:t>
            </a:r>
            <a:r>
              <a:rPr lang="en-US" u="none" dirty="0"/>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dirty="0"/>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Apalachicola Regional-Cleve Randolph Field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following slides summarizes impacts for Apalachicola Regional-Cleve Randolph Field, impacts for District 3,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Apalachicola Regional-Cleve Randolph Field created 109 jobs earning $4.8 million in payroll, contributed $7.8 million in value added, and generated a total economic impact (output) of $16.6 million.</a:t>
            </a:r>
          </a:p>
          <a:p>
            <a:endParaRPr lang="en-US" dirty="0"/>
          </a:p>
          <a:p>
            <a:r>
              <a:rPr lang="en-US" dirty="0"/>
              <a:t>This includes direct impacts of 65 jobs earning $2.6 million in payroll, contributing $3.9 million in value added, and generating a total economic impact (output) of $9.2 million.</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also includes multiplier impacts of 44 jobs earning $2.2 million in payroll, contributing $3.9 million in value added, and generating a total economic impact (output) of $7.4 million.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Total impacts may not equal the sum of direct and multiplier impacts due to rounding.</a:t>
            </a:r>
          </a:p>
          <a:p>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a:t>This slide shows the flight route map for Apalachicola Regional-Cleve Randolph Field. 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Value added was not calculated for military impacts.</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Aviation activity in District 3 created 145,793 jobs earning $7.9 billion in payroll, contributed $7.7 billion in value added, and generated a total economic impact (output) of $18.9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54281619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pn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ebm"/><Relationship Id="rId1" Type="http://schemas.microsoft.com/office/2007/relationships/media" Target="../media/media1.webm"/><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1.png"/><Relationship Id="rId3" Type="http://schemas.openxmlformats.org/officeDocument/2006/relationships/image" Target="../media/image76.png"/><Relationship Id="rId7" Type="http://schemas.openxmlformats.org/officeDocument/2006/relationships/image" Target="../media/image80.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9.png"/><Relationship Id="rId11" Type="http://schemas.openxmlformats.org/officeDocument/2006/relationships/image" Target="../media/image84.svg"/><Relationship Id="rId5" Type="http://schemas.openxmlformats.org/officeDocument/2006/relationships/image" Target="../media/image78.png"/><Relationship Id="rId10" Type="http://schemas.openxmlformats.org/officeDocument/2006/relationships/image" Target="../media/image83.png"/><Relationship Id="rId4" Type="http://schemas.openxmlformats.org/officeDocument/2006/relationships/image" Target="../media/image77.svg"/><Relationship Id="rId9" Type="http://schemas.openxmlformats.org/officeDocument/2006/relationships/image" Target="../media/image82.svg"/></Relationships>
</file>

<file path=ppt/slides/_rels/slide19.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2.svg"/><Relationship Id="rId3" Type="http://schemas.openxmlformats.org/officeDocument/2006/relationships/image" Target="../media/image85.jpeg"/><Relationship Id="rId7" Type="http://schemas.openxmlformats.org/officeDocument/2006/relationships/image" Target="../media/image18.png"/><Relationship Id="rId12" Type="http://schemas.openxmlformats.org/officeDocument/2006/relationships/image" Target="../media/image9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8.jpeg"/><Relationship Id="rId11" Type="http://schemas.openxmlformats.org/officeDocument/2006/relationships/image" Target="../media/image90.svg"/><Relationship Id="rId5" Type="http://schemas.openxmlformats.org/officeDocument/2006/relationships/image" Target="../media/image87.svg"/><Relationship Id="rId10" Type="http://schemas.openxmlformats.org/officeDocument/2006/relationships/image" Target="../media/image89.png"/><Relationship Id="rId4" Type="http://schemas.openxmlformats.org/officeDocument/2006/relationships/image" Target="../media/image86.png"/><Relationship Id="rId9" Type="http://schemas.openxmlformats.org/officeDocument/2006/relationships/image" Target="../media/image78.png"/></Relationships>
</file>

<file path=ppt/slides/_rels/slide20.xml.rels><?xml version="1.0" encoding="UTF-8" standalone="yes"?>
<Relationships xmlns="http://schemas.openxmlformats.org/package/2006/relationships"><Relationship Id="rId8" Type="http://schemas.openxmlformats.org/officeDocument/2006/relationships/image" Target="../media/image78.png"/><Relationship Id="rId13" Type="http://schemas.openxmlformats.org/officeDocument/2006/relationships/image" Target="../media/image83.png"/><Relationship Id="rId3" Type="http://schemas.openxmlformats.org/officeDocument/2006/relationships/image" Target="../media/image93.jpeg"/><Relationship Id="rId7" Type="http://schemas.openxmlformats.org/officeDocument/2006/relationships/image" Target="../media/image17.svg"/><Relationship Id="rId12" Type="http://schemas.openxmlformats.org/officeDocument/2006/relationships/image" Target="../media/image82.sv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81.png"/><Relationship Id="rId5" Type="http://schemas.openxmlformats.org/officeDocument/2006/relationships/image" Target="../media/image95.jpeg"/><Relationship Id="rId10" Type="http://schemas.openxmlformats.org/officeDocument/2006/relationships/image" Target="../media/image80.svg"/><Relationship Id="rId4" Type="http://schemas.openxmlformats.org/officeDocument/2006/relationships/image" Target="../media/image94.jpeg"/><Relationship Id="rId9" Type="http://schemas.openxmlformats.org/officeDocument/2006/relationships/image" Target="../media/image79.png"/><Relationship Id="rId14" Type="http://schemas.openxmlformats.org/officeDocument/2006/relationships/image" Target="../media/image84.svg"/></Relationships>
</file>

<file path=ppt/slides/_rels/slide21.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6.jpeg"/><Relationship Id="rId7" Type="http://schemas.openxmlformats.org/officeDocument/2006/relationships/image" Target="../media/image65.svg"/><Relationship Id="rId12" Type="http://schemas.openxmlformats.org/officeDocument/2006/relationships/image" Target="../media/image97.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8.JPEG"/><Relationship Id="rId7" Type="http://schemas.openxmlformats.org/officeDocument/2006/relationships/image" Target="../media/image65.svg"/><Relationship Id="rId12" Type="http://schemas.openxmlformats.org/officeDocument/2006/relationships/image" Target="../media/image99.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dirty="0"/>
              <a:t>Apalachicola Regional-Cleve Randolph Field</a:t>
            </a:r>
            <a:br>
              <a:rPr lang="en-US" sz="2400" b="1" dirty="0"/>
            </a:br>
            <a:r>
              <a:rPr lang="en-US" sz="2400" b="1" dirty="0"/>
              <a:t>Economic Impact Presentation</a:t>
            </a:r>
            <a:endParaRPr lang="en-US" dirty="0"/>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dirty="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79F61BA0-99A5-499B-9A20-15F05D080C97}"/>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17121164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32793431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13830206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dirty="0"/>
              <a:t>Calculating Apalachicola Regional-Cleve Randolph Field’s 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a:blip r:embed="rId5">
            <a:extLst>
              <a:ext uri="{28A0092B-C50C-407E-A947-70E740481C1C}">
                <a14:useLocalDpi xmlns:a14="http://schemas.microsoft.com/office/drawing/2010/main" val="0"/>
              </a:ext>
            </a:extLst>
          </a:blip>
          <a:srcRect t="3358" b="3358"/>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434698"/>
            <a:ext cx="10515600" cy="1325563"/>
          </a:xfrm>
        </p:spPr>
        <p:txBody>
          <a:bodyPr/>
          <a:lstStyle/>
          <a:p>
            <a:r>
              <a:rPr lang="en-US" dirty="0"/>
              <a:t>TOTAL Apalachicola Regional-Cleve</a:t>
            </a:r>
            <a:br>
              <a:rPr lang="en-US" dirty="0"/>
            </a:br>
            <a:r>
              <a:rPr lang="en-US" dirty="0"/>
              <a:t>Randolph Field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$4.8</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Million</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$7.8</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Million</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$16.6</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Million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800" b="1" dirty="0">
                <a:solidFill>
                  <a:schemeClr val="accent1"/>
                </a:solidFill>
                <a:latin typeface="Arial" panose="020B0604020202020204" pitchFamily="34" charset="0"/>
                <a:cs typeface="Arial" panose="020B0604020202020204" pitchFamily="34" charset="0"/>
              </a:rPr>
              <a:t>109</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a:blip r:embed="rId14">
            <a:extLst>
              <a:ext uri="{28A0092B-C50C-407E-A947-70E740481C1C}">
                <a14:useLocalDpi xmlns:a14="http://schemas.microsoft.com/office/drawing/2010/main" val="0"/>
              </a:ext>
            </a:extLst>
          </a:blip>
          <a:srcRect l="22009" r="22009"/>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AAF">
            <a:hlinkClick r:id="" action="ppaction://media"/>
            <a:extLst>
              <a:ext uri="{FF2B5EF4-FFF2-40B4-BE49-F238E27FC236}">
                <a16:creationId xmlns:a16="http://schemas.microsoft.com/office/drawing/2014/main" id="{6EBD27A9-0180-458C-B779-6DCF31165BF3}"/>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5"/>
          <a:stretch>
            <a:fillRect/>
          </a:stretch>
        </p:blipFill>
        <p:spPr>
          <a:xfrm>
            <a:off x="0" y="914860"/>
            <a:ext cx="12192000" cy="5943140"/>
          </a:xfr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0449"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329383895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24827173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25425144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372471388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286465018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F65332FA-0D4B-46FA-BBF8-3D94EA86CC79}"/>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4" name="Picture 23">
            <a:extLst>
              <a:ext uri="{FF2B5EF4-FFF2-40B4-BE49-F238E27FC236}">
                <a16:creationId xmlns:a16="http://schemas.microsoft.com/office/drawing/2014/main" id="{7EF00931-2EC4-4D40-B729-71BD2CF64771}"/>
              </a:ext>
            </a:extLst>
          </p:cNvPr>
          <p:cNvPicPr>
            <a:picLocks noChangeAspect="1"/>
          </p:cNvPicPr>
          <p:nvPr/>
        </p:nvPicPr>
        <p:blipFill>
          <a:blip r:embed="rId3">
            <a:extLst>
              <a:ext uri="{28A0092B-C50C-407E-A947-70E740481C1C}">
                <a14:useLocalDpi xmlns:a14="http://schemas.microsoft.com/office/drawing/2010/main" val="0"/>
              </a:ext>
            </a:extLst>
          </a:blip>
          <a:srcRect l="3238" r="3238"/>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3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$7.9</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$7.7</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$18.9</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092607"/>
          </a:xfrm>
          <a:prstGeom prst="rect">
            <a:avLst/>
          </a:prstGeom>
          <a:noFill/>
        </p:spPr>
        <p:txBody>
          <a:bodyPr wrap="square" rtlCol="0">
            <a:spAutoFit/>
          </a:bodyPr>
          <a:lstStyle/>
          <a:p>
            <a:pPr algn="ctr"/>
            <a:r>
              <a:rPr lang="en-US" sz="4000" b="1" dirty="0">
                <a:solidFill>
                  <a:schemeClr val="accent1"/>
                </a:solidFill>
                <a:latin typeface="Arial" panose="020B0604020202020204" pitchFamily="34" charset="0"/>
                <a:cs typeface="Arial" panose="020B0604020202020204" pitchFamily="34" charset="0"/>
              </a:rPr>
              <a:t>145,793</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5" name="TextBox 24">
            <a:extLst>
              <a:ext uri="{FF2B5EF4-FFF2-40B4-BE49-F238E27FC236}">
                <a16:creationId xmlns:a16="http://schemas.microsoft.com/office/drawing/2014/main" id="{37439589-45A8-48DA-B514-AE74A9403E74}"/>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28571638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dirty="0"/>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2999</Words>
  <Application>Microsoft Office PowerPoint</Application>
  <PresentationFormat>Widescreen</PresentationFormat>
  <Paragraphs>184</Paragraphs>
  <Slides>23</Slides>
  <Notes>23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Trebuchet MS</vt:lpstr>
      <vt:lpstr>Office Theme</vt:lpstr>
      <vt:lpstr>Apalachicola Regional-Cleve Randolph Field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Apalachicola Regional-Cleve Randolph Field’s Total Economic Impact</vt:lpstr>
      <vt:lpstr>On-Airport Impacts</vt:lpstr>
      <vt:lpstr>Visitor Spending Impacts (Off-Airport)</vt:lpstr>
      <vt:lpstr>Airport Economic Impact Results</vt:lpstr>
      <vt:lpstr>TOTAL Apalachicola Regional-Cleve Randolph Field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3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7</cp:revision>
  <cp:lastPrinted>2022-08-15T20:19:31Z</cp:lastPrinted>
  <dcterms:created xsi:type="dcterms:W3CDTF">2021-10-14T00:15:48Z</dcterms:created>
  <dcterms:modified xsi:type="dcterms:W3CDTF">2022-12-07T20:50:25Z</dcterms:modified>
</cp:coreProperties>
</file>