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A15B30-3BD3-4CE4-B9C1-3D4DB1FA7333}" v="1" dt="2022-12-07T21:13:39.3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724"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nson, Jennifer" userId="565b6b42-ad9f-4b87-991b-4061de8dfafc" providerId="ADAL" clId="{9348AE88-45A4-4C1F-86FE-E9DB0D857D53}"/>
    <pc:docChg chg="custSel modSld">
      <pc:chgData name="Robinson, Jennifer" userId="565b6b42-ad9f-4b87-991b-4061de8dfafc" providerId="ADAL" clId="{9348AE88-45A4-4C1F-86FE-E9DB0D857D53}" dt="2022-11-09T04:32:45.565" v="4" actId="255"/>
      <pc:docMkLst>
        <pc:docMk/>
      </pc:docMkLst>
      <pc:sldChg chg="modSp mod">
        <pc:chgData name="Robinson, Jennifer" userId="565b6b42-ad9f-4b87-991b-4061de8dfafc" providerId="ADAL" clId="{9348AE88-45A4-4C1F-86FE-E9DB0D857D53}" dt="2022-11-09T04:32:39.015" v="3" actId="255"/>
        <pc:sldMkLst>
          <pc:docMk/>
          <pc:sldMk cId="1102559366" sldId="274"/>
        </pc:sldMkLst>
        <pc:spChg chg="mod">
          <ac:chgData name="Robinson, Jennifer" userId="565b6b42-ad9f-4b87-991b-4061de8dfafc" providerId="ADAL" clId="{9348AE88-45A4-4C1F-86FE-E9DB0D857D53}" dt="2022-11-09T04:32:39.015" v="3" actId="255"/>
          <ac:spMkLst>
            <pc:docMk/>
            <pc:sldMk cId="1102559366" sldId="274"/>
            <ac:spMk id="44" creationId="{E46410AA-9335-4C3E-AEEE-43614C70E64D}"/>
          </ac:spMkLst>
        </pc:spChg>
      </pc:sldChg>
      <pc:sldChg chg="modSp mod">
        <pc:chgData name="Robinson, Jennifer" userId="565b6b42-ad9f-4b87-991b-4061de8dfafc" providerId="ADAL" clId="{9348AE88-45A4-4C1F-86FE-E9DB0D857D53}" dt="2022-11-09T04:32:11.518" v="2" actId="14100"/>
        <pc:sldMkLst>
          <pc:docMk/>
          <pc:sldMk cId="65851916" sldId="278"/>
        </pc:sldMkLst>
        <pc:spChg chg="mod">
          <ac:chgData name="Robinson, Jennifer" userId="565b6b42-ad9f-4b87-991b-4061de8dfafc" providerId="ADAL" clId="{9348AE88-45A4-4C1F-86FE-E9DB0D857D53}" dt="2022-11-09T04:32:11.518" v="2" actId="14100"/>
          <ac:spMkLst>
            <pc:docMk/>
            <pc:sldMk cId="65851916" sldId="278"/>
            <ac:spMk id="4" creationId="{46BE5F69-E9BC-41C7-BF6B-EB4B224032B2}"/>
          </ac:spMkLst>
        </pc:spChg>
      </pc:sldChg>
      <pc:sldChg chg="modSp mod">
        <pc:chgData name="Robinson, Jennifer" userId="565b6b42-ad9f-4b87-991b-4061de8dfafc" providerId="ADAL" clId="{9348AE88-45A4-4C1F-86FE-E9DB0D857D53}" dt="2022-11-09T04:32:45.565" v="4" actId="255"/>
        <pc:sldMkLst>
          <pc:docMk/>
          <pc:sldMk cId="2857163895" sldId="296"/>
        </pc:sldMkLst>
        <pc:spChg chg="mod">
          <ac:chgData name="Robinson, Jennifer" userId="565b6b42-ad9f-4b87-991b-4061de8dfafc" providerId="ADAL" clId="{9348AE88-45A4-4C1F-86FE-E9DB0D857D53}" dt="2022-11-09T04:32:45.565" v="4" actId="255"/>
          <ac:spMkLst>
            <pc:docMk/>
            <pc:sldMk cId="2857163895" sldId="296"/>
            <ac:spMk id="34" creationId="{49BEB672-5087-49D5-925B-410D7FCB2E0D}"/>
          </ac:spMkLst>
        </pc:spChg>
      </pc:sldChg>
    </pc:docChg>
  </pc:docChgLst>
  <pc:docChgLst>
    <pc:chgData name="Sheth, Rohan" userId="0b6da9f0-4e13-4f6a-80ee-55c9a7700dcb" providerId="ADAL" clId="{E3A15B30-3BD3-4CE4-B9C1-3D4DB1FA7333}"/>
    <pc:docChg chg="undo custSel modSld">
      <pc:chgData name="Sheth, Rohan" userId="0b6da9f0-4e13-4f6a-80ee-55c9a7700dcb" providerId="ADAL" clId="{E3A15B30-3BD3-4CE4-B9C1-3D4DB1FA7333}" dt="2022-12-07T21:13:39.392" v="99"/>
      <pc:docMkLst>
        <pc:docMk/>
      </pc:docMkLst>
      <pc:sldChg chg="modSp mod modNotesTx">
        <pc:chgData name="Sheth, Rohan" userId="0b6da9f0-4e13-4f6a-80ee-55c9a7700dcb" providerId="ADAL" clId="{E3A15B30-3BD3-4CE4-B9C1-3D4DB1FA7333}" dt="2022-11-16T22:58:30.596" v="34" actId="6549"/>
        <pc:sldMkLst>
          <pc:docMk/>
          <pc:sldMk cId="1711352330" sldId="256"/>
        </pc:sldMkLst>
        <pc:spChg chg="mod">
          <ac:chgData name="Sheth, Rohan" userId="0b6da9f0-4e13-4f6a-80ee-55c9a7700dcb" providerId="ADAL" clId="{E3A15B30-3BD3-4CE4-B9C1-3D4DB1FA7333}" dt="2022-11-16T22:58:30.596" v="34" actId="6549"/>
          <ac:spMkLst>
            <pc:docMk/>
            <pc:sldMk cId="1711352330" sldId="256"/>
            <ac:spMk id="3" creationId="{931932A1-7454-4B78-B394-3713697727FA}"/>
          </ac:spMkLst>
        </pc:spChg>
      </pc:sldChg>
      <pc:sldChg chg="modNotesTx">
        <pc:chgData name="Sheth, Rohan" userId="0b6da9f0-4e13-4f6a-80ee-55c9a7700dcb" providerId="ADAL" clId="{E3A15B30-3BD3-4CE4-B9C1-3D4DB1FA7333}" dt="2022-11-16T22:59:22.949" v="89" actId="6549"/>
        <pc:sldMkLst>
          <pc:docMk/>
          <pc:sldMk cId="412258708" sldId="270"/>
        </pc:sldMkLst>
      </pc:sldChg>
      <pc:sldChg chg="addSp delSp modSp mod modAnim modNotesTx">
        <pc:chgData name="Sheth, Rohan" userId="0b6da9f0-4e13-4f6a-80ee-55c9a7700dcb" providerId="ADAL" clId="{E3A15B30-3BD3-4CE4-B9C1-3D4DB1FA7333}" dt="2022-11-16T22:59:45.017" v="96"/>
        <pc:sldMkLst>
          <pc:docMk/>
          <pc:sldMk cId="3380238284" sldId="273"/>
        </pc:sldMkLst>
        <pc:spChg chg="add del mod">
          <ac:chgData name="Sheth, Rohan" userId="0b6da9f0-4e13-4f6a-80ee-55c9a7700dcb" providerId="ADAL" clId="{E3A15B30-3BD3-4CE4-B9C1-3D4DB1FA7333}" dt="2022-10-31T18:19:03.015" v="12" actId="478"/>
          <ac:spMkLst>
            <pc:docMk/>
            <pc:sldMk cId="3380238284" sldId="273"/>
            <ac:spMk id="3" creationId="{8BAAC7CE-C9A9-44DC-A752-113A5F5F60B6}"/>
          </ac:spMkLst>
        </pc:spChg>
        <pc:spChg chg="del">
          <ac:chgData name="Sheth, Rohan" userId="0b6da9f0-4e13-4f6a-80ee-55c9a7700dcb" providerId="ADAL" clId="{E3A15B30-3BD3-4CE4-B9C1-3D4DB1FA7333}" dt="2022-10-31T18:19:01.049" v="11" actId="478"/>
          <ac:spMkLst>
            <pc:docMk/>
            <pc:sldMk cId="3380238284" sldId="273"/>
            <ac:spMk id="4" creationId="{A3560EF0-DF41-40A6-889B-45B12E8526AE}"/>
          </ac:spMkLst>
        </pc:spChg>
        <pc:spChg chg="del">
          <ac:chgData name="Sheth, Rohan" userId="0b6da9f0-4e13-4f6a-80ee-55c9a7700dcb" providerId="ADAL" clId="{E3A15B30-3BD3-4CE4-B9C1-3D4DB1FA7333}" dt="2022-10-31T18:19:04.281" v="13" actId="478"/>
          <ac:spMkLst>
            <pc:docMk/>
            <pc:sldMk cId="3380238284" sldId="273"/>
            <ac:spMk id="5" creationId="{586496FA-FBA1-4991-B52E-BEE6274D1B8E}"/>
          </ac:spMkLst>
        </pc:spChg>
        <pc:spChg chg="add del mod">
          <ac:chgData name="Sheth, Rohan" userId="0b6da9f0-4e13-4f6a-80ee-55c9a7700dcb" providerId="ADAL" clId="{E3A15B30-3BD3-4CE4-B9C1-3D4DB1FA7333}" dt="2022-10-31T18:19:05.159" v="14" actId="478"/>
          <ac:spMkLst>
            <pc:docMk/>
            <pc:sldMk cId="3380238284" sldId="273"/>
            <ac:spMk id="7" creationId="{30B43BB8-93B5-4CA7-B737-79F509CD66CE}"/>
          </ac:spMkLst>
        </pc:spChg>
        <pc:picChg chg="add mod">
          <ac:chgData name="Sheth, Rohan" userId="0b6da9f0-4e13-4f6a-80ee-55c9a7700dcb" providerId="ADAL" clId="{E3A15B30-3BD3-4CE4-B9C1-3D4DB1FA7333}" dt="2022-10-31T18:19:17.983" v="16" actId="1076"/>
          <ac:picMkLst>
            <pc:docMk/>
            <pc:sldMk cId="3380238284" sldId="273"/>
            <ac:picMk id="8" creationId="{BA0F7DF3-264D-4F99-B49E-283A5DFFB88A}"/>
          </ac:picMkLst>
        </pc:picChg>
      </pc:sldChg>
      <pc:sldChg chg="modSp mod modNotesTx">
        <pc:chgData name="Sheth, Rohan" userId="0b6da9f0-4e13-4f6a-80ee-55c9a7700dcb" providerId="ADAL" clId="{E3A15B30-3BD3-4CE4-B9C1-3D4DB1FA7333}" dt="2022-11-16T22:59:38.245" v="95" actId="20577"/>
        <pc:sldMkLst>
          <pc:docMk/>
          <pc:sldMk cId="65851916" sldId="278"/>
        </pc:sldMkLst>
        <pc:spChg chg="mod">
          <ac:chgData name="Sheth, Rohan" userId="0b6da9f0-4e13-4f6a-80ee-55c9a7700dcb" providerId="ADAL" clId="{E3A15B30-3BD3-4CE4-B9C1-3D4DB1FA7333}" dt="2022-11-16T22:59:33.684" v="93" actId="20577"/>
          <ac:spMkLst>
            <pc:docMk/>
            <pc:sldMk cId="65851916" sldId="278"/>
            <ac:spMk id="4" creationId="{46BE5F69-E9BC-41C7-BF6B-EB4B224032B2}"/>
          </ac:spMkLst>
        </pc:spChg>
        <pc:picChg chg="mod">
          <ac:chgData name="Sheth, Rohan" userId="0b6da9f0-4e13-4f6a-80ee-55c9a7700dcb" providerId="ADAL" clId="{E3A15B30-3BD3-4CE4-B9C1-3D4DB1FA7333}" dt="2022-10-20T01:21:19.189" v="0" actId="1076"/>
          <ac:picMkLst>
            <pc:docMk/>
            <pc:sldMk cId="65851916" sldId="278"/>
            <ac:picMk id="23" creationId="{AE1DD9CA-8F8E-43F8-AB52-DC6B3C9FD08B}"/>
          </ac:picMkLst>
        </pc:picChg>
      </pc:sldChg>
      <pc:sldChg chg="modSp mod">
        <pc:chgData name="Sheth, Rohan" userId="0b6da9f0-4e13-4f6a-80ee-55c9a7700dcb" providerId="ADAL" clId="{E3A15B30-3BD3-4CE4-B9C1-3D4DB1FA7333}" dt="2022-11-16T22:59:09.125" v="74" actId="5793"/>
        <pc:sldMkLst>
          <pc:docMk/>
          <pc:sldMk cId="1002511331" sldId="302"/>
        </pc:sldMkLst>
        <pc:spChg chg="mod">
          <ac:chgData name="Sheth, Rohan" userId="0b6da9f0-4e13-4f6a-80ee-55c9a7700dcb" providerId="ADAL" clId="{E3A15B30-3BD3-4CE4-B9C1-3D4DB1FA7333}" dt="2022-11-16T22:59:09.125" v="74" actId="5793"/>
          <ac:spMkLst>
            <pc:docMk/>
            <pc:sldMk cId="1002511331" sldId="302"/>
            <ac:spMk id="4" creationId="{46BE5F69-E9BC-41C7-BF6B-EB4B224032B2}"/>
          </ac:spMkLst>
        </pc:spChg>
      </pc:sldChg>
      <pc:sldChg chg="addSp delSp modSp mod">
        <pc:chgData name="Sheth, Rohan" userId="0b6da9f0-4e13-4f6a-80ee-55c9a7700dcb" providerId="ADAL" clId="{E3A15B30-3BD3-4CE4-B9C1-3D4DB1FA7333}" dt="2022-12-07T21:13:39.392" v="99"/>
        <pc:sldMkLst>
          <pc:docMk/>
          <pc:sldMk cId="890863888" sldId="306"/>
        </pc:sldMkLst>
        <pc:picChg chg="del">
          <ac:chgData name="Sheth, Rohan" userId="0b6da9f0-4e13-4f6a-80ee-55c9a7700dcb" providerId="ADAL" clId="{E3A15B30-3BD3-4CE4-B9C1-3D4DB1FA7333}" dt="2022-12-07T21:13:39.053" v="98" actId="478"/>
          <ac:picMkLst>
            <pc:docMk/>
            <pc:sldMk cId="890863888" sldId="306"/>
            <ac:picMk id="3" creationId="{D82025A8-C9E6-4796-9C09-8C2D1EE75679}"/>
          </ac:picMkLst>
        </pc:picChg>
        <pc:picChg chg="add mod">
          <ac:chgData name="Sheth, Rohan" userId="0b6da9f0-4e13-4f6a-80ee-55c9a7700dcb" providerId="ADAL" clId="{E3A15B30-3BD3-4CE4-B9C1-3D4DB1FA7333}" dt="2022-12-07T21:13:39.392" v="99"/>
          <ac:picMkLst>
            <pc:docMk/>
            <pc:sldMk cId="890863888" sldId="306"/>
            <ac:picMk id="11" creationId="{B857165A-EBC4-4C6B-BF5E-94250E628507}"/>
          </ac:picMkLst>
        </pc:picChg>
      </pc:sldChg>
      <pc:sldChg chg="modNotesTx">
        <pc:chgData name="Sheth, Rohan" userId="0b6da9f0-4e13-4f6a-80ee-55c9a7700dcb" providerId="ADAL" clId="{E3A15B30-3BD3-4CE4-B9C1-3D4DB1FA7333}" dt="2022-11-16T22:58:53.220" v="59" actId="20577"/>
        <pc:sldMkLst>
          <pc:docMk/>
          <pc:sldMk cId="1610322871" sldId="308"/>
        </pc:sldMkLst>
      </pc:sldChg>
      <pc:sldChg chg="modNotesTx">
        <pc:chgData name="Sheth, Rohan" userId="0b6da9f0-4e13-4f6a-80ee-55c9a7700dcb" providerId="ADAL" clId="{E3A15B30-3BD3-4CE4-B9C1-3D4DB1FA7333}" dt="2022-11-16T23:00:03.207" v="97"/>
        <pc:sldMkLst>
          <pc:docMk/>
          <pc:sldMk cId="1608107241" sldId="311"/>
        </pc:sldMkLst>
      </pc:sldChg>
    </pc:docChg>
  </pc:docChgLst>
  <pc:docChgLst>
    <pc:chgData name="Cicone, Laura" userId="d60addc7-6562-4f44-a0de-68d71e52773b" providerId="ADAL" clId="{8B1401EE-09AF-4CD4-9414-D8090EAAC646}"/>
    <pc:docChg chg="undo custSel addSld delSld modSld">
      <pc:chgData name="Cicone, Laura" userId="d60addc7-6562-4f44-a0de-68d71e52773b" providerId="ADAL" clId="{8B1401EE-09AF-4CD4-9414-D8090EAAC646}" dt="2022-11-15T20:27:47.522" v="268" actId="47"/>
      <pc:docMkLst>
        <pc:docMk/>
      </pc:docMkLst>
      <pc:sldChg chg="modSp mod">
        <pc:chgData name="Cicone, Laura" userId="d60addc7-6562-4f44-a0de-68d71e52773b" providerId="ADAL" clId="{8B1401EE-09AF-4CD4-9414-D8090EAAC646}" dt="2022-10-19T13:31:31.609" v="37" actId="20577"/>
        <pc:sldMkLst>
          <pc:docMk/>
          <pc:sldMk cId="1711352330" sldId="256"/>
        </pc:sldMkLst>
        <pc:spChg chg="mod">
          <ac:chgData name="Cicone, Laura" userId="d60addc7-6562-4f44-a0de-68d71e52773b" providerId="ADAL" clId="{8B1401EE-09AF-4CD4-9414-D8090EAAC646}" dt="2022-10-19T13:31:31.609" v="37" actId="20577"/>
          <ac:spMkLst>
            <pc:docMk/>
            <pc:sldMk cId="1711352330" sldId="256"/>
            <ac:spMk id="3" creationId="{931932A1-7454-4B78-B394-3713697727FA}"/>
          </ac:spMkLst>
        </pc:spChg>
      </pc:sldChg>
      <pc:sldChg chg="del">
        <pc:chgData name="Cicone, Laura" userId="d60addc7-6562-4f44-a0de-68d71e52773b" providerId="ADAL" clId="{8B1401EE-09AF-4CD4-9414-D8090EAAC646}" dt="2022-10-25T16:28:13.987" v="251" actId="47"/>
        <pc:sldMkLst>
          <pc:docMk/>
          <pc:sldMk cId="4081035233" sldId="259"/>
        </pc:sldMkLst>
      </pc:sldChg>
      <pc:sldChg chg="del">
        <pc:chgData name="Cicone, Laura" userId="d60addc7-6562-4f44-a0de-68d71e52773b" providerId="ADAL" clId="{8B1401EE-09AF-4CD4-9414-D8090EAAC646}" dt="2022-11-15T20:27:47.522" v="268" actId="47"/>
        <pc:sldMkLst>
          <pc:docMk/>
          <pc:sldMk cId="3476258832" sldId="266"/>
        </pc:sldMkLst>
      </pc:sldChg>
      <pc:sldChg chg="modNotesTx">
        <pc:chgData name="Cicone, Laura" userId="d60addc7-6562-4f44-a0de-68d71e52773b" providerId="ADAL" clId="{8B1401EE-09AF-4CD4-9414-D8090EAAC646}" dt="2022-10-19T13:32:45.931" v="73" actId="20577"/>
        <pc:sldMkLst>
          <pc:docMk/>
          <pc:sldMk cId="412258708" sldId="270"/>
        </pc:sldMkLst>
      </pc:sldChg>
      <pc:sldChg chg="modSp add del mod modNotesTx">
        <pc:chgData name="Cicone, Laura" userId="d60addc7-6562-4f44-a0de-68d71e52773b" providerId="ADAL" clId="{8B1401EE-09AF-4CD4-9414-D8090EAAC646}" dt="2022-11-15T20:27:24.966" v="266" actId="20577"/>
        <pc:sldMkLst>
          <pc:docMk/>
          <pc:sldMk cId="3380238284" sldId="273"/>
        </pc:sldMkLst>
        <pc:spChg chg="mod">
          <ac:chgData name="Cicone, Laura" userId="d60addc7-6562-4f44-a0de-68d71e52773b" providerId="ADAL" clId="{8B1401EE-09AF-4CD4-9414-D8090EAAC646}" dt="2022-10-19T13:50:34.769" v="247" actId="20577"/>
          <ac:spMkLst>
            <pc:docMk/>
            <pc:sldMk cId="3380238284" sldId="273"/>
            <ac:spMk id="4" creationId="{A3560EF0-DF41-40A6-889B-45B12E8526AE}"/>
          </ac:spMkLst>
        </pc:spChg>
      </pc:sldChg>
      <pc:sldChg chg="del">
        <pc:chgData name="Cicone, Laura" userId="d60addc7-6562-4f44-a0de-68d71e52773b" providerId="ADAL" clId="{8B1401EE-09AF-4CD4-9414-D8090EAAC646}" dt="2022-11-15T20:27:47.522" v="268" actId="47"/>
        <pc:sldMkLst>
          <pc:docMk/>
          <pc:sldMk cId="1102559366" sldId="274"/>
        </pc:sldMkLst>
      </pc:sldChg>
      <pc:sldChg chg="modSp mod modNotesTx">
        <pc:chgData name="Cicone, Laura" userId="d60addc7-6562-4f44-a0de-68d71e52773b" providerId="ADAL" clId="{8B1401EE-09AF-4CD4-9414-D8090EAAC646}" dt="2022-10-19T13:50:22.879" v="245" actId="18131"/>
        <pc:sldMkLst>
          <pc:docMk/>
          <pc:sldMk cId="65851916" sldId="278"/>
        </pc:sldMkLst>
        <pc:spChg chg="mod">
          <ac:chgData name="Cicone, Laura" userId="d60addc7-6562-4f44-a0de-68d71e52773b" providerId="ADAL" clId="{8B1401EE-09AF-4CD4-9414-D8090EAAC646}" dt="2022-10-19T13:33:01.437" v="85" actId="1036"/>
          <ac:spMkLst>
            <pc:docMk/>
            <pc:sldMk cId="65851916" sldId="278"/>
            <ac:spMk id="4" creationId="{46BE5F69-E9BC-41C7-BF6B-EB4B224032B2}"/>
          </ac:spMkLst>
        </pc:spChg>
        <pc:spChg chg="mod">
          <ac:chgData name="Cicone, Laura" userId="d60addc7-6562-4f44-a0de-68d71e52773b" providerId="ADAL" clId="{8B1401EE-09AF-4CD4-9414-D8090EAAC646}" dt="2022-10-19T13:47:47.034" v="103" actId="20577"/>
          <ac:spMkLst>
            <pc:docMk/>
            <pc:sldMk cId="65851916" sldId="278"/>
            <ac:spMk id="27" creationId="{1CF04D93-3E9C-4C93-BD11-1AB334ECA8EC}"/>
          </ac:spMkLst>
        </pc:spChg>
        <pc:spChg chg="mod">
          <ac:chgData name="Cicone, Laura" userId="d60addc7-6562-4f44-a0de-68d71e52773b" providerId="ADAL" clId="{8B1401EE-09AF-4CD4-9414-D8090EAAC646}" dt="2022-10-19T13:47:50.534" v="109" actId="20577"/>
          <ac:spMkLst>
            <pc:docMk/>
            <pc:sldMk cId="65851916" sldId="278"/>
            <ac:spMk id="28" creationId="{4A74CDCB-94E0-4602-A364-BEBAB933C949}"/>
          </ac:spMkLst>
        </pc:spChg>
        <pc:spChg chg="mod">
          <ac:chgData name="Cicone, Laura" userId="d60addc7-6562-4f44-a0de-68d71e52773b" providerId="ADAL" clId="{8B1401EE-09AF-4CD4-9414-D8090EAAC646}" dt="2022-10-19T13:47:57.095" v="117" actId="20577"/>
          <ac:spMkLst>
            <pc:docMk/>
            <pc:sldMk cId="65851916" sldId="278"/>
            <ac:spMk id="29" creationId="{C1505505-BB78-40E3-B8B6-4C8BE22EB53C}"/>
          </ac:spMkLst>
        </pc:spChg>
        <pc:spChg chg="mod">
          <ac:chgData name="Cicone, Laura" userId="d60addc7-6562-4f44-a0de-68d71e52773b" providerId="ADAL" clId="{8B1401EE-09AF-4CD4-9414-D8090EAAC646}" dt="2022-10-19T13:47:43.562" v="97" actId="20577"/>
          <ac:spMkLst>
            <pc:docMk/>
            <pc:sldMk cId="65851916" sldId="278"/>
            <ac:spMk id="34" creationId="{37703234-D993-4C43-91A3-E55AA7BD1D32}"/>
          </ac:spMkLst>
        </pc:spChg>
        <pc:picChg chg="mod modCrop">
          <ac:chgData name="Cicone, Laura" userId="d60addc7-6562-4f44-a0de-68d71e52773b" providerId="ADAL" clId="{8B1401EE-09AF-4CD4-9414-D8090EAAC646}" dt="2022-10-19T13:48:45.624" v="131" actId="18131"/>
          <ac:picMkLst>
            <pc:docMk/>
            <pc:sldMk cId="65851916" sldId="278"/>
            <ac:picMk id="23" creationId="{AE1DD9CA-8F8E-43F8-AB52-DC6B3C9FD08B}"/>
          </ac:picMkLst>
        </pc:picChg>
        <pc:picChg chg="mod modCrop">
          <ac:chgData name="Cicone, Laura" userId="d60addc7-6562-4f44-a0de-68d71e52773b" providerId="ADAL" clId="{8B1401EE-09AF-4CD4-9414-D8090EAAC646}" dt="2022-10-19T13:50:22.879" v="245" actId="18131"/>
          <ac:picMkLst>
            <pc:docMk/>
            <pc:sldMk cId="65851916" sldId="278"/>
            <ac:picMk id="25" creationId="{7133D1E7-FA07-44D0-9EB0-EA49F78B8931}"/>
          </ac:picMkLst>
        </pc:picChg>
      </pc:sldChg>
      <pc:sldChg chg="del modNotesTx">
        <pc:chgData name="Cicone, Laura" userId="d60addc7-6562-4f44-a0de-68d71e52773b" providerId="ADAL" clId="{8B1401EE-09AF-4CD4-9414-D8090EAAC646}" dt="2022-11-15T20:26:27.848" v="254" actId="47"/>
        <pc:sldMkLst>
          <pc:docMk/>
          <pc:sldMk cId="3393598430" sldId="286"/>
        </pc:sldMkLst>
      </pc:sldChg>
      <pc:sldChg chg="del">
        <pc:chgData name="Cicone, Laura" userId="d60addc7-6562-4f44-a0de-68d71e52773b" providerId="ADAL" clId="{8B1401EE-09AF-4CD4-9414-D8090EAAC646}" dt="2022-11-15T20:27:47.522" v="268" actId="47"/>
        <pc:sldMkLst>
          <pc:docMk/>
          <pc:sldMk cId="232077404" sldId="288"/>
        </pc:sldMkLst>
      </pc:sldChg>
      <pc:sldChg chg="del">
        <pc:chgData name="Cicone, Laura" userId="d60addc7-6562-4f44-a0de-68d71e52773b" providerId="ADAL" clId="{8B1401EE-09AF-4CD4-9414-D8090EAAC646}" dt="2022-11-15T20:27:47.522" v="268" actId="47"/>
        <pc:sldMkLst>
          <pc:docMk/>
          <pc:sldMk cId="536406714" sldId="289"/>
        </pc:sldMkLst>
      </pc:sldChg>
      <pc:sldChg chg="modSp">
        <pc:chgData name="Cicone, Laura" userId="d60addc7-6562-4f44-a0de-68d71e52773b" providerId="ADAL" clId="{8B1401EE-09AF-4CD4-9414-D8090EAAC646}" dt="2022-10-19T13:50:53.494" v="249" actId="14826"/>
        <pc:sldMkLst>
          <pc:docMk/>
          <pc:sldMk cId="2857163895" sldId="296"/>
        </pc:sldMkLst>
        <pc:picChg chg="mod">
          <ac:chgData name="Cicone, Laura" userId="d60addc7-6562-4f44-a0de-68d71e52773b" providerId="ADAL" clId="{8B1401EE-09AF-4CD4-9414-D8090EAAC646}" dt="2022-10-19T13:50:53.494" v="249" actId="14826"/>
          <ac:picMkLst>
            <pc:docMk/>
            <pc:sldMk cId="2857163895" sldId="296"/>
            <ac:picMk id="24" creationId="{7EF00931-2EC4-4D40-B729-71BD2CF64771}"/>
          </ac:picMkLst>
        </pc:picChg>
      </pc:sldChg>
      <pc:sldChg chg="del">
        <pc:chgData name="Cicone, Laura" userId="d60addc7-6562-4f44-a0de-68d71e52773b" providerId="ADAL" clId="{8B1401EE-09AF-4CD4-9414-D8090EAAC646}" dt="2022-11-15T20:27:32.352" v="267" actId="47"/>
        <pc:sldMkLst>
          <pc:docMk/>
          <pc:sldMk cId="291782386" sldId="301"/>
        </pc:sldMkLst>
      </pc:sldChg>
      <pc:sldChg chg="modSp mod">
        <pc:chgData name="Cicone, Laura" userId="d60addc7-6562-4f44-a0de-68d71e52773b" providerId="ADAL" clId="{8B1401EE-09AF-4CD4-9414-D8090EAAC646}" dt="2022-10-19T13:31:47.178" v="40"/>
        <pc:sldMkLst>
          <pc:docMk/>
          <pc:sldMk cId="1002511331" sldId="302"/>
        </pc:sldMkLst>
        <pc:spChg chg="mod">
          <ac:chgData name="Cicone, Laura" userId="d60addc7-6562-4f44-a0de-68d71e52773b" providerId="ADAL" clId="{8B1401EE-09AF-4CD4-9414-D8090EAAC646}" dt="2022-10-19T13:31:47.178" v="40"/>
          <ac:spMkLst>
            <pc:docMk/>
            <pc:sldMk cId="1002511331" sldId="302"/>
            <ac:spMk id="4" creationId="{46BE5F69-E9BC-41C7-BF6B-EB4B224032B2}"/>
          </ac:spMkLst>
        </pc:spChg>
      </pc:sldChg>
      <pc:sldChg chg="del">
        <pc:chgData name="Cicone, Laura" userId="d60addc7-6562-4f44-a0de-68d71e52773b" providerId="ADAL" clId="{8B1401EE-09AF-4CD4-9414-D8090EAAC646}" dt="2022-11-15T20:26:17.811" v="253" actId="47"/>
        <pc:sldMkLst>
          <pc:docMk/>
          <pc:sldMk cId="1875973025" sldId="304"/>
        </pc:sldMkLst>
      </pc:sldChg>
      <pc:sldChg chg="add">
        <pc:chgData name="Cicone, Laura" userId="d60addc7-6562-4f44-a0de-68d71e52773b" providerId="ADAL" clId="{8B1401EE-09AF-4CD4-9414-D8090EAAC646}" dt="2022-10-25T16:28:09.803" v="250"/>
        <pc:sldMkLst>
          <pc:docMk/>
          <pc:sldMk cId="890863888" sldId="306"/>
        </pc:sldMkLst>
      </pc:sldChg>
      <pc:sldChg chg="del">
        <pc:chgData name="Cicone, Laura" userId="d60addc7-6562-4f44-a0de-68d71e52773b" providerId="ADAL" clId="{8B1401EE-09AF-4CD4-9414-D8090EAAC646}" dt="2022-11-15T20:26:11.389" v="252"/>
        <pc:sldMkLst>
          <pc:docMk/>
          <pc:sldMk cId="1644217422" sldId="307"/>
        </pc:sldMkLst>
      </pc:sldChg>
      <pc:sldChg chg="modNotesTx">
        <pc:chgData name="Cicone, Laura" userId="d60addc7-6562-4f44-a0de-68d71e52773b" providerId="ADAL" clId="{8B1401EE-09AF-4CD4-9414-D8090EAAC646}" dt="2022-11-15T20:26:49.868" v="261" actId="113"/>
        <pc:sldMkLst>
          <pc:docMk/>
          <pc:sldMk cId="1610322871" sldId="308"/>
        </pc:sldMkLst>
      </pc:sldChg>
      <pc:sldChg chg="del">
        <pc:chgData name="Cicone, Laura" userId="d60addc7-6562-4f44-a0de-68d71e52773b" providerId="ADAL" clId="{8B1401EE-09AF-4CD4-9414-D8090EAAC646}" dt="2022-11-15T20:26:11.389" v="252"/>
        <pc:sldMkLst>
          <pc:docMk/>
          <pc:sldMk cId="3321263335" sldId="308"/>
        </pc:sldMkLst>
      </pc:sldChg>
      <pc:sldChg chg="del">
        <pc:chgData name="Cicone, Laura" userId="d60addc7-6562-4f44-a0de-68d71e52773b" providerId="ADAL" clId="{8B1401EE-09AF-4CD4-9414-D8090EAAC646}" dt="2022-11-15T20:26:11.389" v="252"/>
        <pc:sldMkLst>
          <pc:docMk/>
          <pc:sldMk cId="1300462694" sldId="309"/>
        </pc:sldMkLst>
      </pc:sldChg>
      <pc:sldChg chg="del">
        <pc:chgData name="Cicone, Laura" userId="d60addc7-6562-4f44-a0de-68d71e52773b" providerId="ADAL" clId="{8B1401EE-09AF-4CD4-9414-D8090EAAC646}" dt="2022-11-15T20:26:11.389" v="252"/>
        <pc:sldMkLst>
          <pc:docMk/>
          <pc:sldMk cId="3974113197" sldId="310"/>
        </pc:sldMkLst>
      </pc:sldChg>
    </pc:docChg>
  </pc:docChgLst>
  <pc:docChgLst>
    <pc:chgData name="Morby, Zach" userId="30320faa-25f1-4224-bab9-a848c46bfa25" providerId="ADAL" clId="{56C501E5-F11A-41F0-AE8A-501BD5A6C379}"/>
    <pc:docChg chg="custSel modSld">
      <pc:chgData name="Morby, Zach" userId="30320faa-25f1-4224-bab9-a848c46bfa25" providerId="ADAL" clId="{56C501E5-F11A-41F0-AE8A-501BD5A6C379}" dt="2022-11-08T15:16:36.113" v="27" actId="27636"/>
      <pc:docMkLst>
        <pc:docMk/>
      </pc:docMkLst>
      <pc:sldChg chg="modSp mod">
        <pc:chgData name="Morby, Zach" userId="30320faa-25f1-4224-bab9-a848c46bfa25" providerId="ADAL" clId="{56C501E5-F11A-41F0-AE8A-501BD5A6C379}" dt="2022-11-08T15:16:36.032" v="26"/>
        <pc:sldMkLst>
          <pc:docMk/>
          <pc:sldMk cId="1711352330" sldId="256"/>
        </pc:sldMkLst>
        <pc:spChg chg="mod">
          <ac:chgData name="Morby, Zach" userId="30320faa-25f1-4224-bab9-a848c46bfa25" providerId="ADAL" clId="{56C501E5-F11A-41F0-AE8A-501BD5A6C379}" dt="2022-11-08T15:16:36.032" v="26"/>
          <ac:spMkLst>
            <pc:docMk/>
            <pc:sldMk cId="1711352330" sldId="256"/>
            <ac:spMk id="3" creationId="{931932A1-7454-4B78-B394-3713697727FA}"/>
          </ac:spMkLst>
        </pc:spChg>
      </pc:sldChg>
      <pc:sldChg chg="modNotes">
        <pc:chgData name="Morby, Zach" userId="30320faa-25f1-4224-bab9-a848c46bfa25" providerId="ADAL" clId="{56C501E5-F11A-41F0-AE8A-501BD5A6C379}" dt="2022-11-08T15:16:36.032" v="26"/>
        <pc:sldMkLst>
          <pc:docMk/>
          <pc:sldMk cId="412258708" sldId="270"/>
        </pc:sldMkLst>
      </pc:sldChg>
      <pc:sldChg chg="modNotes">
        <pc:chgData name="Morby, Zach" userId="30320faa-25f1-4224-bab9-a848c46bfa25" providerId="ADAL" clId="{56C501E5-F11A-41F0-AE8A-501BD5A6C379}" dt="2022-11-08T15:16:36.032" v="26"/>
        <pc:sldMkLst>
          <pc:docMk/>
          <pc:sldMk cId="3380238284" sldId="273"/>
        </pc:sldMkLst>
      </pc:sldChg>
      <pc:sldChg chg="modSp mod modNotes">
        <pc:chgData name="Morby, Zach" userId="30320faa-25f1-4224-bab9-a848c46bfa25" providerId="ADAL" clId="{56C501E5-F11A-41F0-AE8A-501BD5A6C379}" dt="2022-11-08T15:16:36.113" v="27" actId="27636"/>
        <pc:sldMkLst>
          <pc:docMk/>
          <pc:sldMk cId="65851916" sldId="278"/>
        </pc:sldMkLst>
        <pc:spChg chg="mod">
          <ac:chgData name="Morby, Zach" userId="30320faa-25f1-4224-bab9-a848c46bfa25" providerId="ADAL" clId="{56C501E5-F11A-41F0-AE8A-501BD5A6C379}" dt="2022-11-08T15:16:36.113" v="27" actId="27636"/>
          <ac:spMkLst>
            <pc:docMk/>
            <pc:sldMk cId="65851916" sldId="278"/>
            <ac:spMk id="4" creationId="{46BE5F69-E9BC-41C7-BF6B-EB4B224032B2}"/>
          </ac:spMkLst>
        </pc:spChg>
      </pc:sldChg>
      <pc:sldChg chg="modNotes">
        <pc:chgData name="Morby, Zach" userId="30320faa-25f1-4224-bab9-a848c46bfa25" providerId="ADAL" clId="{56C501E5-F11A-41F0-AE8A-501BD5A6C379}" dt="2022-11-08T15:16:36.032" v="26"/>
        <pc:sldMkLst>
          <pc:docMk/>
          <pc:sldMk cId="3393598430" sldId="286"/>
        </pc:sldMkLst>
      </pc:sldChg>
      <pc:sldChg chg="modSp">
        <pc:chgData name="Morby, Zach" userId="30320faa-25f1-4224-bab9-a848c46bfa25" providerId="ADAL" clId="{56C501E5-F11A-41F0-AE8A-501BD5A6C379}" dt="2022-11-08T15:16:36.032" v="26"/>
        <pc:sldMkLst>
          <pc:docMk/>
          <pc:sldMk cId="1002511331" sldId="302"/>
        </pc:sldMkLst>
        <pc:spChg chg="mod">
          <ac:chgData name="Morby, Zach" userId="30320faa-25f1-4224-bab9-a848c46bfa25" providerId="ADAL" clId="{56C501E5-F11A-41F0-AE8A-501BD5A6C379}" dt="2022-11-08T15:16:36.032" v="26"/>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Destin – Fort Walton Beach Airport / </a:t>
            </a:r>
            <a:r>
              <a:rPr lang="en-US" sz="1200" b="0" dirty="0"/>
              <a:t>Eglin Air Force Base </a:t>
            </a:r>
            <a:r>
              <a:rPr lang="en-US" b="0" dirty="0"/>
              <a:t>were </a:t>
            </a:r>
            <a:r>
              <a:rPr lang="en-US" dirty="0"/>
              <a:t>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Destin – Fort Walton Beach Airport / Eglin Air Force Base,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Destin – Fort Walton Beach Airport / Eglin Air Force Base created 12,888 jobs earning $507 million in payroll, contributed $880 million in value added, and generated a total economic impact (output) of $1.6 billion.</a:t>
            </a:r>
          </a:p>
          <a:p>
            <a:endParaRPr lang="en-US" dirty="0"/>
          </a:p>
          <a:p>
            <a:r>
              <a:rPr lang="en-US" dirty="0"/>
              <a:t>This includes direct impacts of 8,246 jobs earning $284 million in payroll, contributing $481 million in value added, and generating a total economic impact (output) of $872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4,642 jobs earning $222 million in payroll, contributing $399 million in value added, and generating a total economic impact (output) of $754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dirty="0"/>
              <a:t>Destin – Fort Walton Beach Airport / Eglin Air Force Base</a:t>
            </a:r>
            <a:r>
              <a:rPr lang="en-US" b="0" dirty="0"/>
              <a: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normAutofit fontScale="90000"/>
          </a:bodyPr>
          <a:lstStyle/>
          <a:p>
            <a:pPr>
              <a:lnSpc>
                <a:spcPct val="100000"/>
              </a:lnSpc>
              <a:spcAft>
                <a:spcPts val="600"/>
              </a:spcAft>
            </a:pPr>
            <a:r>
              <a:rPr lang="en-US" sz="2400" b="1" dirty="0"/>
              <a:t>Destin – Fort Walton Beach Airport / Eglin Air Force Base</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857165A-EBC4-4C6B-BF5E-94250E62850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890863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1613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610322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t>
            </a:r>
            <a:r>
              <a:rPr lang="en-US" sz="3600" b="1" dirty="0"/>
              <a:t>Destin – Fort Walton Beach Airport / Eglin Air Force Base</a:t>
            </a:r>
            <a:r>
              <a:rPr lang="en-US" dirty="0"/>
              <a: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232" t="14789" r="17582" b="561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07168"/>
            <a:ext cx="9220200" cy="1400695"/>
          </a:xfrm>
        </p:spPr>
        <p:txBody>
          <a:bodyPr>
            <a:normAutofit/>
          </a:bodyPr>
          <a:lstStyle/>
          <a:p>
            <a:r>
              <a:rPr lang="en-US" dirty="0"/>
              <a:t>TOTAL </a:t>
            </a:r>
            <a:r>
              <a:rPr lang="en-US" sz="3600" b="1" dirty="0"/>
              <a:t>Destin – Fort Walton Beach Airport / Eglin Air Force Base </a:t>
            </a: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$507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$880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12,888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8847" t="77" r="12743" b="2014"/>
          <a:stretch/>
        </p:blipFill>
        <p:spPr>
          <a:xfrm>
            <a:off x="9706875" y="901520"/>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VPS">
            <a:hlinkClick r:id="" action="ppaction://media"/>
            <a:extLst>
              <a:ext uri="{FF2B5EF4-FFF2-40B4-BE49-F238E27FC236}">
                <a16:creationId xmlns:a16="http://schemas.microsoft.com/office/drawing/2014/main" id="{BA0F7DF3-264D-4F99-B49E-283A5DFFB88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370176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6273698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608107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7663628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596154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$7.9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$7.7</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$18.9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145,793</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3047</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Destin – Fort Walton Beach Airport / Eglin Air Force Base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Destin – Fort Walton Beach Airport / Eglin Air Force Base’s Total Economic Impact</vt:lpstr>
      <vt:lpstr>On-Airport Impacts</vt:lpstr>
      <vt:lpstr>Visitor Spending Impacts (Off-Airport)</vt:lpstr>
      <vt:lpstr>Airport Economic Impact Results</vt:lpstr>
      <vt:lpstr>TOTAL Destin – Fort Walton Beach Airport / Eglin Air Force Base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2022-12-07T21:13:39Z</dcterms:modified>
</cp:coreProperties>
</file>