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1226BF-D668-4938-81B6-F4593D2D4C6A}" v="1" dt="2022-12-07T21:10:04.4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604" autoAdjust="0"/>
  </p:normalViewPr>
  <p:slideViewPr>
    <p:cSldViewPr snapToGrid="0">
      <p:cViewPr varScale="1">
        <p:scale>
          <a:sx n="98" d="100"/>
          <a:sy n="98" d="100"/>
        </p:scale>
        <p:origin x="978"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C0BCF94F-378A-44A9-B6E5-35FB07991646}"/>
    <pc:docChg chg="modSld">
      <pc:chgData name="Merry, Meg" userId="52abaa17-2ab0-4519-8e41-45b524f6a3b3" providerId="ADAL" clId="{C0BCF94F-378A-44A9-B6E5-35FB07991646}" dt="2022-11-09T01:04:19.035" v="5" actId="255"/>
      <pc:docMkLst>
        <pc:docMk/>
      </pc:docMkLst>
      <pc:sldChg chg="modSp mod">
        <pc:chgData name="Merry, Meg" userId="52abaa17-2ab0-4519-8e41-45b524f6a3b3" providerId="ADAL" clId="{C0BCF94F-378A-44A9-B6E5-35FB07991646}" dt="2022-11-09T01:04:14.245" v="4" actId="255"/>
        <pc:sldMkLst>
          <pc:docMk/>
          <pc:sldMk cId="1102559366" sldId="274"/>
        </pc:sldMkLst>
        <pc:spChg chg="mod">
          <ac:chgData name="Merry, Meg" userId="52abaa17-2ab0-4519-8e41-45b524f6a3b3" providerId="ADAL" clId="{C0BCF94F-378A-44A9-B6E5-35FB07991646}" dt="2022-11-09T01:04:14.245" v="4" actId="255"/>
          <ac:spMkLst>
            <pc:docMk/>
            <pc:sldMk cId="1102559366" sldId="274"/>
            <ac:spMk id="44" creationId="{E46410AA-9335-4C3E-AEEE-43614C70E64D}"/>
          </ac:spMkLst>
        </pc:spChg>
      </pc:sldChg>
      <pc:sldChg chg="modSp mod">
        <pc:chgData name="Merry, Meg" userId="52abaa17-2ab0-4519-8e41-45b524f6a3b3" providerId="ADAL" clId="{C0BCF94F-378A-44A9-B6E5-35FB07991646}" dt="2022-11-09T01:04:19.035" v="5" actId="255"/>
        <pc:sldMkLst>
          <pc:docMk/>
          <pc:sldMk cId="3015444443" sldId="277"/>
        </pc:sldMkLst>
        <pc:spChg chg="mod">
          <ac:chgData name="Merry, Meg" userId="52abaa17-2ab0-4519-8e41-45b524f6a3b3" providerId="ADAL" clId="{C0BCF94F-378A-44A9-B6E5-35FB07991646}" dt="2022-11-09T01:04:19.035" v="5" actId="255"/>
          <ac:spMkLst>
            <pc:docMk/>
            <pc:sldMk cId="3015444443" sldId="277"/>
            <ac:spMk id="34" creationId="{49BEB672-5087-49D5-925B-410D7FCB2E0D}"/>
          </ac:spMkLst>
        </pc:spChg>
      </pc:sldChg>
      <pc:sldChg chg="modSp mod">
        <pc:chgData name="Merry, Meg" userId="52abaa17-2ab0-4519-8e41-45b524f6a3b3" providerId="ADAL" clId="{C0BCF94F-378A-44A9-B6E5-35FB07991646}" dt="2022-11-09T01:04:05.087" v="3" actId="18131"/>
        <pc:sldMkLst>
          <pc:docMk/>
          <pc:sldMk cId="65851916" sldId="278"/>
        </pc:sldMkLst>
        <pc:picChg chg="mod modCrop">
          <ac:chgData name="Merry, Meg" userId="52abaa17-2ab0-4519-8e41-45b524f6a3b3" providerId="ADAL" clId="{C0BCF94F-378A-44A9-B6E5-35FB07991646}" dt="2022-11-09T01:04:05.087" v="3" actId="18131"/>
          <ac:picMkLst>
            <pc:docMk/>
            <pc:sldMk cId="65851916" sldId="278"/>
            <ac:picMk id="23" creationId="{AE1DD9CA-8F8E-43F8-AB52-DC6B3C9FD08B}"/>
          </ac:picMkLst>
        </pc:picChg>
      </pc:sldChg>
      <pc:sldChg chg="modSp mod">
        <pc:chgData name="Merry, Meg" userId="52abaa17-2ab0-4519-8e41-45b524f6a3b3" providerId="ADAL" clId="{C0BCF94F-378A-44A9-B6E5-35FB07991646}" dt="2022-11-09T01:03:45.890" v="0" actId="20577"/>
        <pc:sldMkLst>
          <pc:docMk/>
          <pc:sldMk cId="1002511331" sldId="302"/>
        </pc:sldMkLst>
        <pc:spChg chg="mod">
          <ac:chgData name="Merry, Meg" userId="52abaa17-2ab0-4519-8e41-45b524f6a3b3" providerId="ADAL" clId="{C0BCF94F-378A-44A9-B6E5-35FB07991646}" dt="2022-11-09T01:03:45.890" v="0" actId="20577"/>
          <ac:spMkLst>
            <pc:docMk/>
            <pc:sldMk cId="1002511331" sldId="302"/>
            <ac:spMk id="4" creationId="{46BE5F69-E9BC-41C7-BF6B-EB4B224032B2}"/>
          </ac:spMkLst>
        </pc:spChg>
      </pc:sldChg>
    </pc:docChg>
  </pc:docChgLst>
  <pc:docChgLst>
    <pc:chgData name="Costner, Bayley" userId="2a58abfe-bf9e-4cc1-9dde-744d7a979601" providerId="ADAL" clId="{D4BD51DC-DBAE-44A8-BC54-E594DCD1E362}"/>
    <pc:docChg chg="delSld modSld">
      <pc:chgData name="Costner, Bayley" userId="2a58abfe-bf9e-4cc1-9dde-744d7a979601" providerId="ADAL" clId="{D4BD51DC-DBAE-44A8-BC54-E594DCD1E362}" dt="2022-10-19T18:58:59.142" v="159" actId="14826"/>
      <pc:docMkLst>
        <pc:docMk/>
      </pc:docMkLst>
      <pc:sldChg chg="modSp">
        <pc:chgData name="Costner, Bayley" userId="2a58abfe-bf9e-4cc1-9dde-744d7a979601" providerId="ADAL" clId="{D4BD51DC-DBAE-44A8-BC54-E594DCD1E362}" dt="2022-10-19T18:55:50.796" v="0"/>
        <pc:sldMkLst>
          <pc:docMk/>
          <pc:sldMk cId="1711352330" sldId="256"/>
        </pc:sldMkLst>
        <pc:spChg chg="mod">
          <ac:chgData name="Costner, Bayley" userId="2a58abfe-bf9e-4cc1-9dde-744d7a979601" providerId="ADAL" clId="{D4BD51DC-DBAE-44A8-BC54-E594DCD1E362}" dt="2022-10-19T18:55:50.796" v="0"/>
          <ac:spMkLst>
            <pc:docMk/>
            <pc:sldMk cId="1711352330" sldId="256"/>
            <ac:spMk id="3" creationId="{931932A1-7454-4B78-B394-3713697727FA}"/>
          </ac:spMkLst>
        </pc:spChg>
      </pc:sldChg>
      <pc:sldChg chg="modNotes modNotesTx">
        <pc:chgData name="Costner, Bayley" userId="2a58abfe-bf9e-4cc1-9dde-744d7a979601" providerId="ADAL" clId="{D4BD51DC-DBAE-44A8-BC54-E594DCD1E362}" dt="2022-10-19T18:55:57.529" v="12" actId="20577"/>
        <pc:sldMkLst>
          <pc:docMk/>
          <pc:sldMk cId="412258708" sldId="270"/>
        </pc:sldMkLst>
      </pc:sldChg>
      <pc:sldChg chg="modSp modNotes">
        <pc:chgData name="Costner, Bayley" userId="2a58abfe-bf9e-4cc1-9dde-744d7a979601" providerId="ADAL" clId="{D4BD51DC-DBAE-44A8-BC54-E594DCD1E362}" dt="2022-10-19T18:55:50.796" v="0"/>
        <pc:sldMkLst>
          <pc:docMk/>
          <pc:sldMk cId="3380238284" sldId="273"/>
        </pc:sldMkLst>
        <pc:spChg chg="mod">
          <ac:chgData name="Costner, Bayley" userId="2a58abfe-bf9e-4cc1-9dde-744d7a979601" providerId="ADAL" clId="{D4BD51DC-DBAE-44A8-BC54-E594DCD1E362}" dt="2022-10-19T18:55:50.796" v="0"/>
          <ac:spMkLst>
            <pc:docMk/>
            <pc:sldMk cId="3380238284" sldId="273"/>
            <ac:spMk id="4" creationId="{A3560EF0-DF41-40A6-889B-45B12E8526AE}"/>
          </ac:spMkLst>
        </pc:spChg>
      </pc:sldChg>
      <pc:sldChg chg="modSp">
        <pc:chgData name="Costner, Bayley" userId="2a58abfe-bf9e-4cc1-9dde-744d7a979601" providerId="ADAL" clId="{D4BD51DC-DBAE-44A8-BC54-E594DCD1E362}" dt="2022-10-19T18:58:59.142" v="159" actId="14826"/>
        <pc:sldMkLst>
          <pc:docMk/>
          <pc:sldMk cId="3015444443" sldId="277"/>
        </pc:sldMkLst>
        <pc:picChg chg="mod">
          <ac:chgData name="Costner, Bayley" userId="2a58abfe-bf9e-4cc1-9dde-744d7a979601" providerId="ADAL" clId="{D4BD51DC-DBAE-44A8-BC54-E594DCD1E362}" dt="2022-10-19T18:58:59.142" v="159" actId="14826"/>
          <ac:picMkLst>
            <pc:docMk/>
            <pc:sldMk cId="3015444443" sldId="277"/>
            <ac:picMk id="43" creationId="{DD6EEEF3-D319-415F-909E-729107BBC107}"/>
          </ac:picMkLst>
        </pc:picChg>
      </pc:sldChg>
      <pc:sldChg chg="modSp mod modNotes modNotesTx">
        <pc:chgData name="Costner, Bayley" userId="2a58abfe-bf9e-4cc1-9dde-744d7a979601" providerId="ADAL" clId="{D4BD51DC-DBAE-44A8-BC54-E594DCD1E362}" dt="2022-10-19T18:58:20.354" v="157" actId="14826"/>
        <pc:sldMkLst>
          <pc:docMk/>
          <pc:sldMk cId="65851916" sldId="278"/>
        </pc:sldMkLst>
        <pc:spChg chg="mod">
          <ac:chgData name="Costner, Bayley" userId="2a58abfe-bf9e-4cc1-9dde-744d7a979601" providerId="ADAL" clId="{D4BD51DC-DBAE-44A8-BC54-E594DCD1E362}" dt="2022-10-19T18:55:50.796" v="0"/>
          <ac:spMkLst>
            <pc:docMk/>
            <pc:sldMk cId="65851916" sldId="278"/>
            <ac:spMk id="4" creationId="{46BE5F69-E9BC-41C7-BF6B-EB4B224032B2}"/>
          </ac:spMkLst>
        </pc:spChg>
        <pc:spChg chg="mod">
          <ac:chgData name="Costner, Bayley" userId="2a58abfe-bf9e-4cc1-9dde-744d7a979601" providerId="ADAL" clId="{D4BD51DC-DBAE-44A8-BC54-E594DCD1E362}" dt="2022-10-19T18:56:13.327" v="21" actId="20577"/>
          <ac:spMkLst>
            <pc:docMk/>
            <pc:sldMk cId="65851916" sldId="278"/>
            <ac:spMk id="27" creationId="{1CF04D93-3E9C-4C93-BD11-1AB334ECA8EC}"/>
          </ac:spMkLst>
        </pc:spChg>
        <pc:spChg chg="mod">
          <ac:chgData name="Costner, Bayley" userId="2a58abfe-bf9e-4cc1-9dde-744d7a979601" providerId="ADAL" clId="{D4BD51DC-DBAE-44A8-BC54-E594DCD1E362}" dt="2022-10-19T18:56:16.092" v="24" actId="20577"/>
          <ac:spMkLst>
            <pc:docMk/>
            <pc:sldMk cId="65851916" sldId="278"/>
            <ac:spMk id="28" creationId="{4A74CDCB-94E0-4602-A364-BEBAB933C949}"/>
          </ac:spMkLst>
        </pc:spChg>
        <pc:spChg chg="mod">
          <ac:chgData name="Costner, Bayley" userId="2a58abfe-bf9e-4cc1-9dde-744d7a979601" providerId="ADAL" clId="{D4BD51DC-DBAE-44A8-BC54-E594DCD1E362}" dt="2022-10-19T18:56:19.308" v="27" actId="20577"/>
          <ac:spMkLst>
            <pc:docMk/>
            <pc:sldMk cId="65851916" sldId="278"/>
            <ac:spMk id="29" creationId="{C1505505-BB78-40E3-B8B6-4C8BE22EB53C}"/>
          </ac:spMkLst>
        </pc:spChg>
        <pc:spChg chg="mod">
          <ac:chgData name="Costner, Bayley" userId="2a58abfe-bf9e-4cc1-9dde-744d7a979601" providerId="ADAL" clId="{D4BD51DC-DBAE-44A8-BC54-E594DCD1E362}" dt="2022-10-19T18:56:09.294" v="18" actId="20577"/>
          <ac:spMkLst>
            <pc:docMk/>
            <pc:sldMk cId="65851916" sldId="278"/>
            <ac:spMk id="34" creationId="{37703234-D993-4C43-91A3-E55AA7BD1D32}"/>
          </ac:spMkLst>
        </pc:spChg>
        <pc:picChg chg="mod">
          <ac:chgData name="Costner, Bayley" userId="2a58abfe-bf9e-4cc1-9dde-744d7a979601" providerId="ADAL" clId="{D4BD51DC-DBAE-44A8-BC54-E594DCD1E362}" dt="2022-10-19T18:58:13.029" v="156" actId="14826"/>
          <ac:picMkLst>
            <pc:docMk/>
            <pc:sldMk cId="65851916" sldId="278"/>
            <ac:picMk id="23" creationId="{AE1DD9CA-8F8E-43F8-AB52-DC6B3C9FD08B}"/>
          </ac:picMkLst>
        </pc:picChg>
        <pc:picChg chg="mod">
          <ac:chgData name="Costner, Bayley" userId="2a58abfe-bf9e-4cc1-9dde-744d7a979601" providerId="ADAL" clId="{D4BD51DC-DBAE-44A8-BC54-E594DCD1E362}" dt="2022-10-19T18:58:20.354" v="157" actId="14826"/>
          <ac:picMkLst>
            <pc:docMk/>
            <pc:sldMk cId="65851916" sldId="278"/>
            <ac:picMk id="25" creationId="{7133D1E7-FA07-44D0-9EB0-EA49F78B8931}"/>
          </ac:picMkLst>
        </pc:picChg>
      </pc:sldChg>
      <pc:sldChg chg="modNotes">
        <pc:chgData name="Costner, Bayley" userId="2a58abfe-bf9e-4cc1-9dde-744d7a979601" providerId="ADAL" clId="{D4BD51DC-DBAE-44A8-BC54-E594DCD1E362}" dt="2022-10-19T18:55:50.796" v="0"/>
        <pc:sldMkLst>
          <pc:docMk/>
          <pc:sldMk cId="3393598430" sldId="286"/>
        </pc:sldMkLst>
      </pc:sldChg>
      <pc:sldChg chg="del">
        <pc:chgData name="Costner, Bayley" userId="2a58abfe-bf9e-4cc1-9dde-744d7a979601" providerId="ADAL" clId="{D4BD51DC-DBAE-44A8-BC54-E594DCD1E362}" dt="2022-10-19T18:56:03.967" v="13" actId="2696"/>
        <pc:sldMkLst>
          <pc:docMk/>
          <pc:sldMk cId="848908219" sldId="295"/>
        </pc:sldMkLst>
      </pc:sldChg>
      <pc:sldChg chg="del">
        <pc:chgData name="Costner, Bayley" userId="2a58abfe-bf9e-4cc1-9dde-744d7a979601" providerId="ADAL" clId="{D4BD51DC-DBAE-44A8-BC54-E594DCD1E362}" dt="2022-10-19T18:56:03.967" v="13" actId="2696"/>
        <pc:sldMkLst>
          <pc:docMk/>
          <pc:sldMk cId="2857163895" sldId="296"/>
        </pc:sldMkLst>
      </pc:sldChg>
      <pc:sldChg chg="del">
        <pc:chgData name="Costner, Bayley" userId="2a58abfe-bf9e-4cc1-9dde-744d7a979601" providerId="ADAL" clId="{D4BD51DC-DBAE-44A8-BC54-E594DCD1E362}" dt="2022-10-19T18:56:03.967" v="13" actId="2696"/>
        <pc:sldMkLst>
          <pc:docMk/>
          <pc:sldMk cId="2730844521" sldId="297"/>
        </pc:sldMkLst>
      </pc:sldChg>
      <pc:sldChg chg="del">
        <pc:chgData name="Costner, Bayley" userId="2a58abfe-bf9e-4cc1-9dde-744d7a979601" providerId="ADAL" clId="{D4BD51DC-DBAE-44A8-BC54-E594DCD1E362}" dt="2022-10-19T18:56:03.967" v="13" actId="2696"/>
        <pc:sldMkLst>
          <pc:docMk/>
          <pc:sldMk cId="1909763988" sldId="298"/>
        </pc:sldMkLst>
      </pc:sldChg>
      <pc:sldChg chg="del">
        <pc:chgData name="Costner, Bayley" userId="2a58abfe-bf9e-4cc1-9dde-744d7a979601" providerId="ADAL" clId="{D4BD51DC-DBAE-44A8-BC54-E594DCD1E362}" dt="2022-10-19T18:56:03.967" v="13" actId="2696"/>
        <pc:sldMkLst>
          <pc:docMk/>
          <pc:sldMk cId="3656542971" sldId="299"/>
        </pc:sldMkLst>
      </pc:sldChg>
      <pc:sldChg chg="del">
        <pc:chgData name="Costner, Bayley" userId="2a58abfe-bf9e-4cc1-9dde-744d7a979601" providerId="ADAL" clId="{D4BD51DC-DBAE-44A8-BC54-E594DCD1E362}" dt="2022-10-19T18:56:03.967" v="13" actId="2696"/>
        <pc:sldMkLst>
          <pc:docMk/>
          <pc:sldMk cId="1174635175" sldId="300"/>
        </pc:sldMkLst>
      </pc:sldChg>
      <pc:sldChg chg="modSp">
        <pc:chgData name="Costner, Bayley" userId="2a58abfe-bf9e-4cc1-9dde-744d7a979601" providerId="ADAL" clId="{D4BD51DC-DBAE-44A8-BC54-E594DCD1E362}" dt="2022-10-19T18:55:50.796" v="0"/>
        <pc:sldMkLst>
          <pc:docMk/>
          <pc:sldMk cId="1002511331" sldId="302"/>
        </pc:sldMkLst>
        <pc:spChg chg="mod">
          <ac:chgData name="Costner, Bayley" userId="2a58abfe-bf9e-4cc1-9dde-744d7a979601" providerId="ADAL" clId="{D4BD51DC-DBAE-44A8-BC54-E594DCD1E362}" dt="2022-10-19T18:55:50.796" v="0"/>
          <ac:spMkLst>
            <pc:docMk/>
            <pc:sldMk cId="1002511331" sldId="302"/>
            <ac:spMk id="4" creationId="{46BE5F69-E9BC-41C7-BF6B-EB4B224032B2}"/>
          </ac:spMkLst>
        </pc:spChg>
      </pc:sldChg>
    </pc:docChg>
  </pc:docChgLst>
  <pc:docChgLst>
    <pc:chgData name="Filaroski, Taylor" userId="808e8b38-dcd7-4790-8255-e9ab0a59a131" providerId="ADAL" clId="{7C0E0C46-3DE5-4972-9282-9EED2B32EDFB}"/>
    <pc:docChg chg="modSld">
      <pc:chgData name="Filaroski, Taylor" userId="808e8b38-dcd7-4790-8255-e9ab0a59a131" providerId="ADAL" clId="{7C0E0C46-3DE5-4972-9282-9EED2B32EDFB}" dt="2022-11-02T21:11:34.268" v="0" actId="14826"/>
      <pc:docMkLst>
        <pc:docMk/>
      </pc:docMkLst>
      <pc:sldChg chg="modSp mod">
        <pc:chgData name="Filaroski, Taylor" userId="808e8b38-dcd7-4790-8255-e9ab0a59a131" providerId="ADAL" clId="{7C0E0C46-3DE5-4972-9282-9EED2B32EDFB}" dt="2022-11-02T21:11:34.268" v="0" actId="14826"/>
        <pc:sldMkLst>
          <pc:docMk/>
          <pc:sldMk cId="65851916" sldId="278"/>
        </pc:sldMkLst>
        <pc:picChg chg="mod">
          <ac:chgData name="Filaroski, Taylor" userId="808e8b38-dcd7-4790-8255-e9ab0a59a131" providerId="ADAL" clId="{7C0E0C46-3DE5-4972-9282-9EED2B32EDFB}" dt="2022-11-02T21:11:34.268" v="0" actId="14826"/>
          <ac:picMkLst>
            <pc:docMk/>
            <pc:sldMk cId="65851916" sldId="278"/>
            <ac:picMk id="23" creationId="{AE1DD9CA-8F8E-43F8-AB52-DC6B3C9FD08B}"/>
          </ac:picMkLst>
        </pc:picChg>
      </pc:sldChg>
    </pc:docChg>
  </pc:docChgLst>
  <pc:docChgLst>
    <pc:chgData name="Morby, Zach" userId="30320faa-25f1-4224-bab9-a848c46bfa25" providerId="ADAL" clId="{54DE4AD8-E0A6-47DF-B406-2FAF69160268}"/>
    <pc:docChg chg="custSel modSld">
      <pc:chgData name="Morby, Zach" userId="30320faa-25f1-4224-bab9-a848c46bfa25" providerId="ADAL" clId="{54DE4AD8-E0A6-47DF-B406-2FAF69160268}" dt="2022-10-28T14:14:53.608" v="7" actId="1076"/>
      <pc:docMkLst>
        <pc:docMk/>
      </pc:docMkLst>
      <pc:sldChg chg="modNotesTx">
        <pc:chgData name="Morby, Zach" userId="30320faa-25f1-4224-bab9-a848c46bfa25" providerId="ADAL" clId="{54DE4AD8-E0A6-47DF-B406-2FAF69160268}" dt="2022-10-28T14:14:24.055" v="0"/>
        <pc:sldMkLst>
          <pc:docMk/>
          <pc:sldMk cId="1711352330" sldId="256"/>
        </pc:sldMkLst>
      </pc:sldChg>
      <pc:sldChg chg="addSp delSp modSp mod modAnim modNotesTx">
        <pc:chgData name="Morby, Zach" userId="30320faa-25f1-4224-bab9-a848c46bfa25" providerId="ADAL" clId="{54DE4AD8-E0A6-47DF-B406-2FAF69160268}" dt="2022-10-28T14:14:53.608" v="7" actId="1076"/>
        <pc:sldMkLst>
          <pc:docMk/>
          <pc:sldMk cId="3380238284" sldId="273"/>
        </pc:sldMkLst>
        <pc:spChg chg="add del mod">
          <ac:chgData name="Morby, Zach" userId="30320faa-25f1-4224-bab9-a848c46bfa25" providerId="ADAL" clId="{54DE4AD8-E0A6-47DF-B406-2FAF69160268}" dt="2022-10-28T14:14:29.489" v="2" actId="478"/>
          <ac:spMkLst>
            <pc:docMk/>
            <pc:sldMk cId="3380238284" sldId="273"/>
            <ac:spMk id="3" creationId="{78D6A196-CEF5-4C4B-803F-3421B88D01EC}"/>
          </ac:spMkLst>
        </pc:spChg>
        <pc:spChg chg="del">
          <ac:chgData name="Morby, Zach" userId="30320faa-25f1-4224-bab9-a848c46bfa25" providerId="ADAL" clId="{54DE4AD8-E0A6-47DF-B406-2FAF69160268}" dt="2022-10-28T14:14:27.877" v="1" actId="478"/>
          <ac:spMkLst>
            <pc:docMk/>
            <pc:sldMk cId="3380238284" sldId="273"/>
            <ac:spMk id="4" creationId="{A3560EF0-DF41-40A6-889B-45B12E8526AE}"/>
          </ac:spMkLst>
        </pc:spChg>
        <pc:picChg chg="add mod">
          <ac:chgData name="Morby, Zach" userId="30320faa-25f1-4224-bab9-a848c46bfa25" providerId="ADAL" clId="{54DE4AD8-E0A6-47DF-B406-2FAF69160268}" dt="2022-10-28T14:14:53.608" v="7" actId="1076"/>
          <ac:picMkLst>
            <pc:docMk/>
            <pc:sldMk cId="3380238284" sldId="273"/>
            <ac:picMk id="6" creationId="{0C3E7336-2886-41F5-BF23-1B9EAA90CF0D}"/>
          </ac:picMkLst>
        </pc:picChg>
      </pc:sldChg>
    </pc:docChg>
  </pc:docChgLst>
  <pc:docChgLst>
    <pc:chgData name="Cicone, Laura" userId="d60addc7-6562-4f44-a0de-68d71e52773b" providerId="ADAL" clId="{3A71091A-B5C7-450E-9BEB-794B8BAD2DF1}"/>
    <pc:docChg chg="addSld delSld modSld">
      <pc:chgData name="Cicone, Laura" userId="d60addc7-6562-4f44-a0de-68d71e52773b" providerId="ADAL" clId="{3A71091A-B5C7-450E-9BEB-794B8BAD2DF1}" dt="2022-11-15T19:50:51.536" v="9" actId="47"/>
      <pc:docMkLst>
        <pc:docMk/>
      </pc:docMkLst>
      <pc:sldChg chg="del">
        <pc:chgData name="Cicone, Laura" userId="d60addc7-6562-4f44-a0de-68d71e52773b" providerId="ADAL" clId="{3A71091A-B5C7-450E-9BEB-794B8BAD2DF1}" dt="2022-10-25T16:18:49.931" v="1" actId="47"/>
        <pc:sldMkLst>
          <pc:docMk/>
          <pc:sldMk cId="4081035233" sldId="259"/>
        </pc:sldMkLst>
      </pc:sldChg>
      <pc:sldChg chg="del">
        <pc:chgData name="Cicone, Laura" userId="d60addc7-6562-4f44-a0de-68d71e52773b" providerId="ADAL" clId="{3A71091A-B5C7-450E-9BEB-794B8BAD2DF1}" dt="2022-11-15T19:50:51.536" v="9" actId="47"/>
        <pc:sldMkLst>
          <pc:docMk/>
          <pc:sldMk cId="3476258832" sldId="266"/>
        </pc:sldMkLst>
      </pc:sldChg>
      <pc:sldChg chg="modNotesTx">
        <pc:chgData name="Cicone, Laura" userId="d60addc7-6562-4f44-a0de-68d71e52773b" providerId="ADAL" clId="{3A71091A-B5C7-450E-9BEB-794B8BAD2DF1}" dt="2022-11-15T19:50:29.048" v="7"/>
        <pc:sldMkLst>
          <pc:docMk/>
          <pc:sldMk cId="3380238284" sldId="273"/>
        </pc:sldMkLst>
      </pc:sldChg>
      <pc:sldChg chg="del">
        <pc:chgData name="Cicone, Laura" userId="d60addc7-6562-4f44-a0de-68d71e52773b" providerId="ADAL" clId="{3A71091A-B5C7-450E-9BEB-794B8BAD2DF1}" dt="2022-11-15T19:50:51.536" v="9" actId="47"/>
        <pc:sldMkLst>
          <pc:docMk/>
          <pc:sldMk cId="1102559366" sldId="274"/>
        </pc:sldMkLst>
      </pc:sldChg>
      <pc:sldChg chg="del">
        <pc:chgData name="Cicone, Laura" userId="d60addc7-6562-4f44-a0de-68d71e52773b" providerId="ADAL" clId="{3A71091A-B5C7-450E-9BEB-794B8BAD2DF1}" dt="2022-11-15T19:50:06.529" v="3" actId="47"/>
        <pc:sldMkLst>
          <pc:docMk/>
          <pc:sldMk cId="3393598430" sldId="286"/>
        </pc:sldMkLst>
      </pc:sldChg>
      <pc:sldChg chg="del">
        <pc:chgData name="Cicone, Laura" userId="d60addc7-6562-4f44-a0de-68d71e52773b" providerId="ADAL" clId="{3A71091A-B5C7-450E-9BEB-794B8BAD2DF1}" dt="2022-11-15T19:50:51.536" v="9" actId="47"/>
        <pc:sldMkLst>
          <pc:docMk/>
          <pc:sldMk cId="232077404" sldId="288"/>
        </pc:sldMkLst>
      </pc:sldChg>
      <pc:sldChg chg="del">
        <pc:chgData name="Cicone, Laura" userId="d60addc7-6562-4f44-a0de-68d71e52773b" providerId="ADAL" clId="{3A71091A-B5C7-450E-9BEB-794B8BAD2DF1}" dt="2022-11-15T19:50:51.536" v="9" actId="47"/>
        <pc:sldMkLst>
          <pc:docMk/>
          <pc:sldMk cId="536406714" sldId="289"/>
        </pc:sldMkLst>
      </pc:sldChg>
      <pc:sldChg chg="del">
        <pc:chgData name="Cicone, Laura" userId="d60addc7-6562-4f44-a0de-68d71e52773b" providerId="ADAL" clId="{3A71091A-B5C7-450E-9BEB-794B8BAD2DF1}" dt="2022-11-15T19:50:38.390" v="8" actId="47"/>
        <pc:sldMkLst>
          <pc:docMk/>
          <pc:sldMk cId="291782386" sldId="301"/>
        </pc:sldMkLst>
      </pc:sldChg>
      <pc:sldChg chg="del">
        <pc:chgData name="Cicone, Laura" userId="d60addc7-6562-4f44-a0de-68d71e52773b" providerId="ADAL" clId="{3A71091A-B5C7-450E-9BEB-794B8BAD2DF1}" dt="2022-11-15T19:49:56.915" v="2" actId="47"/>
        <pc:sldMkLst>
          <pc:docMk/>
          <pc:sldMk cId="1875973025" sldId="304"/>
        </pc:sldMkLst>
      </pc:sldChg>
      <pc:sldChg chg="add">
        <pc:chgData name="Cicone, Laura" userId="d60addc7-6562-4f44-a0de-68d71e52773b" providerId="ADAL" clId="{3A71091A-B5C7-450E-9BEB-794B8BAD2DF1}" dt="2022-10-25T16:18:47.262" v="0"/>
        <pc:sldMkLst>
          <pc:docMk/>
          <pc:sldMk cId="1623246454" sldId="306"/>
        </pc:sldMkLst>
      </pc:sldChg>
      <pc:sldChg chg="modNotesTx">
        <pc:chgData name="Cicone, Laura" userId="d60addc7-6562-4f44-a0de-68d71e52773b" providerId="ADAL" clId="{3A71091A-B5C7-450E-9BEB-794B8BAD2DF1}" dt="2022-11-15T19:50:13.917" v="5" actId="20577"/>
        <pc:sldMkLst>
          <pc:docMk/>
          <pc:sldMk cId="3334917237" sldId="308"/>
        </pc:sldMkLst>
      </pc:sldChg>
    </pc:docChg>
  </pc:docChgLst>
  <pc:docChgLst>
    <pc:chgData name="Sheth, Rohan" userId="0b6da9f0-4e13-4f6a-80ee-55c9a7700dcb" providerId="ADAL" clId="{841226BF-D668-4938-81B6-F4593D2D4C6A}"/>
    <pc:docChg chg="custSel modSld">
      <pc:chgData name="Sheth, Rohan" userId="0b6da9f0-4e13-4f6a-80ee-55c9a7700dcb" providerId="ADAL" clId="{841226BF-D668-4938-81B6-F4593D2D4C6A}" dt="2022-12-07T21:10:04.456" v="28"/>
      <pc:docMkLst>
        <pc:docMk/>
      </pc:docMkLst>
      <pc:sldChg chg="modNotesTx">
        <pc:chgData name="Sheth, Rohan" userId="0b6da9f0-4e13-4f6a-80ee-55c9a7700dcb" providerId="ADAL" clId="{841226BF-D668-4938-81B6-F4593D2D4C6A}" dt="2022-11-07T20:00:15.546" v="25" actId="20577"/>
        <pc:sldMkLst>
          <pc:docMk/>
          <pc:sldMk cId="65851916" sldId="278"/>
        </pc:sldMkLst>
      </pc:sldChg>
      <pc:sldChg chg="addSp delSp modSp mod">
        <pc:chgData name="Sheth, Rohan" userId="0b6da9f0-4e13-4f6a-80ee-55c9a7700dcb" providerId="ADAL" clId="{841226BF-D668-4938-81B6-F4593D2D4C6A}" dt="2022-12-07T21:10:04.456" v="28"/>
        <pc:sldMkLst>
          <pc:docMk/>
          <pc:sldMk cId="1623246454" sldId="306"/>
        </pc:sldMkLst>
        <pc:picChg chg="del">
          <ac:chgData name="Sheth, Rohan" userId="0b6da9f0-4e13-4f6a-80ee-55c9a7700dcb" providerId="ADAL" clId="{841226BF-D668-4938-81B6-F4593D2D4C6A}" dt="2022-12-07T21:10:04.100" v="27" actId="478"/>
          <ac:picMkLst>
            <pc:docMk/>
            <pc:sldMk cId="1623246454" sldId="306"/>
            <ac:picMk id="3" creationId="{D82025A8-C9E6-4796-9C09-8C2D1EE75679}"/>
          </ac:picMkLst>
        </pc:picChg>
        <pc:picChg chg="add mod">
          <ac:chgData name="Sheth, Rohan" userId="0b6da9f0-4e13-4f6a-80ee-55c9a7700dcb" providerId="ADAL" clId="{841226BF-D668-4938-81B6-F4593D2D4C6A}" dt="2022-12-07T21:10:04.456" v="28"/>
          <ac:picMkLst>
            <pc:docMk/>
            <pc:sldMk cId="1623246454" sldId="306"/>
            <ac:picMk id="11" creationId="{3EDB739E-AED4-4478-AA53-4D4350C72776}"/>
          </ac:picMkLst>
        </pc:picChg>
      </pc:sldChg>
      <pc:sldChg chg="modNotesTx">
        <pc:chgData name="Sheth, Rohan" userId="0b6da9f0-4e13-4f6a-80ee-55c9a7700dcb" providerId="ADAL" clId="{841226BF-D668-4938-81B6-F4593D2D4C6A}" dt="2022-11-17T18:13:03.626" v="26"/>
        <pc:sldMkLst>
          <pc:docMk/>
          <pc:sldMk cId="2525069051"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Sebring Regional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Sebring Regional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Sebring Regional Airport created 2,303 jobs earning $107 million in payroll, contributed $194 million in value added, and generated a total economic impact (output) of $</a:t>
            </a:r>
            <a:r>
              <a:rPr lang="en-US"/>
              <a:t>421 million.</a:t>
            </a:r>
            <a:endParaRPr lang="en-US" dirty="0"/>
          </a:p>
          <a:p>
            <a:endParaRPr lang="en-US" dirty="0"/>
          </a:p>
          <a:p>
            <a:r>
              <a:rPr lang="en-US" dirty="0"/>
              <a:t>This includes direct impacts of 1,244 jobs earning $50.4 million in payroll, contributing $93.6 million in value added, and generating a total economic impact (output) of $234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1,059 jobs earning $56.3 million in payroll, contributing $100 million in value added, and generating a total economic impact (output) of $187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Sebring Regional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Sebring Regional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3EDB739E-AED4-4478-AA53-4D4350C7277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623246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76018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334917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Sebring Regional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Sebring Regional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$194</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$421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2,303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9176" t="1934" r="27077" b="2032"/>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SEF">
            <a:hlinkClick r:id="" action="ppaction://media"/>
            <a:extLst>
              <a:ext uri="{FF2B5EF4-FFF2-40B4-BE49-F238E27FC236}">
                <a16:creationId xmlns:a16="http://schemas.microsoft.com/office/drawing/2014/main" id="{0C3E7336-2886-41F5-BF23-1B9EAA90CF0D}"/>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30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6393273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635911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525069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858741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1384531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Sebring Regional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Sebring Regional Airport’s Total Economic Impact</vt:lpstr>
      <vt:lpstr>On-Airport Impacts</vt:lpstr>
      <vt:lpstr>Visitor Spending Impacts (Off-Airport)</vt:lpstr>
      <vt:lpstr>Airport Economic Impact Results</vt:lpstr>
      <vt:lpstr>TOTAL Sebring Regional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2022-12-07T21:10:08Z</dcterms:modified>
</cp:coreProperties>
</file>