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4" r:id="rId7"/>
    <p:sldId id="305" r:id="rId8"/>
    <p:sldId id="286" r:id="rId9"/>
    <p:sldId id="302" r:id="rId10"/>
    <p:sldId id="292" r:id="rId11"/>
    <p:sldId id="294" r:id="rId12"/>
    <p:sldId id="270" r:id="rId13"/>
    <p:sldId id="278" r:id="rId14"/>
    <p:sldId id="273" r:id="rId15"/>
    <p:sldId id="301" r:id="rId16"/>
    <p:sldId id="303" r:id="rId17"/>
    <p:sldId id="262" r:id="rId18"/>
    <p:sldId id="266" r:id="rId19"/>
    <p:sldId id="288" r:id="rId20"/>
    <p:sldId id="289" r:id="rId21"/>
    <p:sldId id="274" r:id="rId22"/>
    <p:sldId id="295"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7"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 id="6" name="Cicone, Laura" initials="CL" lastIdx="2" clrIdx="5">
    <p:extLst>
      <p:ext uri="{19B8F6BF-5375-455C-9EA6-DF929625EA0E}">
        <p15:presenceInfo xmlns:p15="http://schemas.microsoft.com/office/powerpoint/2012/main" userId="S::Laura.Cicone@kimley-horn.com::d60addc7-6562-4f44-a0de-68d71e52773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7585AF-4E7B-4BBE-BB6E-273198C2882D}" v="1" dt="2022-12-07T21:10:29.6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8143" autoAdjust="0"/>
  </p:normalViewPr>
  <p:slideViewPr>
    <p:cSldViewPr snapToGrid="0">
      <p:cViewPr varScale="1">
        <p:scale>
          <a:sx n="88" d="100"/>
          <a:sy n="88" d="100"/>
        </p:scale>
        <p:origin x="1377"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stner, Bayley" userId="2a58abfe-bf9e-4cc1-9dde-744d7a979601" providerId="ADAL" clId="{A648418F-043B-4266-A7A6-4FABFDD4FF5C}"/>
    <pc:docChg chg="delSld modSld">
      <pc:chgData name="Costner, Bayley" userId="2a58abfe-bf9e-4cc1-9dde-744d7a979601" providerId="ADAL" clId="{A648418F-043B-4266-A7A6-4FABFDD4FF5C}" dt="2022-10-19T19:02:13.677" v="159" actId="20577"/>
      <pc:docMkLst>
        <pc:docMk/>
      </pc:docMkLst>
      <pc:sldChg chg="modSp">
        <pc:chgData name="Costner, Bayley" userId="2a58abfe-bf9e-4cc1-9dde-744d7a979601" providerId="ADAL" clId="{A648418F-043B-4266-A7A6-4FABFDD4FF5C}" dt="2022-10-19T19:00:16.870" v="0"/>
        <pc:sldMkLst>
          <pc:docMk/>
          <pc:sldMk cId="1711352330" sldId="256"/>
        </pc:sldMkLst>
        <pc:spChg chg="mod">
          <ac:chgData name="Costner, Bayley" userId="2a58abfe-bf9e-4cc1-9dde-744d7a979601" providerId="ADAL" clId="{A648418F-043B-4266-A7A6-4FABFDD4FF5C}" dt="2022-10-19T19:00:16.870" v="0"/>
          <ac:spMkLst>
            <pc:docMk/>
            <pc:sldMk cId="1711352330" sldId="256"/>
            <ac:spMk id="3" creationId="{931932A1-7454-4B78-B394-3713697727FA}"/>
          </ac:spMkLst>
        </pc:spChg>
      </pc:sldChg>
      <pc:sldChg chg="modNotes modNotesTx">
        <pc:chgData name="Costner, Bayley" userId="2a58abfe-bf9e-4cc1-9dde-744d7a979601" providerId="ADAL" clId="{A648418F-043B-4266-A7A6-4FABFDD4FF5C}" dt="2022-10-19T19:00:26.335" v="15" actId="20577"/>
        <pc:sldMkLst>
          <pc:docMk/>
          <pc:sldMk cId="412258708" sldId="270"/>
        </pc:sldMkLst>
      </pc:sldChg>
      <pc:sldChg chg="modSp modNotes">
        <pc:chgData name="Costner, Bayley" userId="2a58abfe-bf9e-4cc1-9dde-744d7a979601" providerId="ADAL" clId="{A648418F-043B-4266-A7A6-4FABFDD4FF5C}" dt="2022-10-19T19:00:16.870" v="0"/>
        <pc:sldMkLst>
          <pc:docMk/>
          <pc:sldMk cId="3380238284" sldId="273"/>
        </pc:sldMkLst>
        <pc:spChg chg="mod">
          <ac:chgData name="Costner, Bayley" userId="2a58abfe-bf9e-4cc1-9dde-744d7a979601" providerId="ADAL" clId="{A648418F-043B-4266-A7A6-4FABFDD4FF5C}" dt="2022-10-19T19:00:16.870" v="0"/>
          <ac:spMkLst>
            <pc:docMk/>
            <pc:sldMk cId="3380238284" sldId="273"/>
            <ac:spMk id="4" creationId="{A3560EF0-DF41-40A6-889B-45B12E8526AE}"/>
          </ac:spMkLst>
        </pc:spChg>
      </pc:sldChg>
      <pc:sldChg chg="del">
        <pc:chgData name="Costner, Bayley" userId="2a58abfe-bf9e-4cc1-9dde-744d7a979601" providerId="ADAL" clId="{A648418F-043B-4266-A7A6-4FABFDD4FF5C}" dt="2022-10-19T19:00:34.594" v="16" actId="2696"/>
        <pc:sldMkLst>
          <pc:docMk/>
          <pc:sldMk cId="3015444443" sldId="277"/>
        </pc:sldMkLst>
      </pc:sldChg>
      <pc:sldChg chg="modSp mod modNotes modNotesTx">
        <pc:chgData name="Costner, Bayley" userId="2a58abfe-bf9e-4cc1-9dde-744d7a979601" providerId="ADAL" clId="{A648418F-043B-4266-A7A6-4FABFDD4FF5C}" dt="2022-10-19T19:02:13.677" v="159" actId="20577"/>
        <pc:sldMkLst>
          <pc:docMk/>
          <pc:sldMk cId="65851916" sldId="278"/>
        </pc:sldMkLst>
        <pc:spChg chg="mod">
          <ac:chgData name="Costner, Bayley" userId="2a58abfe-bf9e-4cc1-9dde-744d7a979601" providerId="ADAL" clId="{A648418F-043B-4266-A7A6-4FABFDD4FF5C}" dt="2022-10-19T19:00:16.870" v="0"/>
          <ac:spMkLst>
            <pc:docMk/>
            <pc:sldMk cId="65851916" sldId="278"/>
            <ac:spMk id="4" creationId="{46BE5F69-E9BC-41C7-BF6B-EB4B224032B2}"/>
          </ac:spMkLst>
        </pc:spChg>
        <pc:spChg chg="mod">
          <ac:chgData name="Costner, Bayley" userId="2a58abfe-bf9e-4cc1-9dde-744d7a979601" providerId="ADAL" clId="{A648418F-043B-4266-A7A6-4FABFDD4FF5C}" dt="2022-10-19T19:00:49.180" v="24" actId="20577"/>
          <ac:spMkLst>
            <pc:docMk/>
            <pc:sldMk cId="65851916" sldId="278"/>
            <ac:spMk id="27" creationId="{1CF04D93-3E9C-4C93-BD11-1AB334ECA8EC}"/>
          </ac:spMkLst>
        </pc:spChg>
        <pc:spChg chg="mod">
          <ac:chgData name="Costner, Bayley" userId="2a58abfe-bf9e-4cc1-9dde-744d7a979601" providerId="ADAL" clId="{A648418F-043B-4266-A7A6-4FABFDD4FF5C}" dt="2022-10-19T19:00:52.547" v="27" actId="20577"/>
          <ac:spMkLst>
            <pc:docMk/>
            <pc:sldMk cId="65851916" sldId="278"/>
            <ac:spMk id="28" creationId="{4A74CDCB-94E0-4602-A364-BEBAB933C949}"/>
          </ac:spMkLst>
        </pc:spChg>
        <pc:spChg chg="mod">
          <ac:chgData name="Costner, Bayley" userId="2a58abfe-bf9e-4cc1-9dde-744d7a979601" providerId="ADAL" clId="{A648418F-043B-4266-A7A6-4FABFDD4FF5C}" dt="2022-10-19T19:00:57.326" v="32" actId="20577"/>
          <ac:spMkLst>
            <pc:docMk/>
            <pc:sldMk cId="65851916" sldId="278"/>
            <ac:spMk id="29" creationId="{C1505505-BB78-40E3-B8B6-4C8BE22EB53C}"/>
          </ac:spMkLst>
        </pc:spChg>
        <pc:spChg chg="mod">
          <ac:chgData name="Costner, Bayley" userId="2a58abfe-bf9e-4cc1-9dde-744d7a979601" providerId="ADAL" clId="{A648418F-043B-4266-A7A6-4FABFDD4FF5C}" dt="2022-10-19T19:00:46.272" v="21" actId="20577"/>
          <ac:spMkLst>
            <pc:docMk/>
            <pc:sldMk cId="65851916" sldId="278"/>
            <ac:spMk id="34" creationId="{37703234-D993-4C43-91A3-E55AA7BD1D32}"/>
          </ac:spMkLst>
        </pc:spChg>
      </pc:sldChg>
      <pc:sldChg chg="modNotes">
        <pc:chgData name="Costner, Bayley" userId="2a58abfe-bf9e-4cc1-9dde-744d7a979601" providerId="ADAL" clId="{A648418F-043B-4266-A7A6-4FABFDD4FF5C}" dt="2022-10-19T19:00:16.870" v="0"/>
        <pc:sldMkLst>
          <pc:docMk/>
          <pc:sldMk cId="3393598430" sldId="286"/>
        </pc:sldMkLst>
      </pc:sldChg>
      <pc:sldChg chg="del">
        <pc:chgData name="Costner, Bayley" userId="2a58abfe-bf9e-4cc1-9dde-744d7a979601" providerId="ADAL" clId="{A648418F-043B-4266-A7A6-4FABFDD4FF5C}" dt="2022-10-19T19:00:34.594" v="16" actId="2696"/>
        <pc:sldMkLst>
          <pc:docMk/>
          <pc:sldMk cId="2857163895" sldId="296"/>
        </pc:sldMkLst>
      </pc:sldChg>
      <pc:sldChg chg="del">
        <pc:chgData name="Costner, Bayley" userId="2a58abfe-bf9e-4cc1-9dde-744d7a979601" providerId="ADAL" clId="{A648418F-043B-4266-A7A6-4FABFDD4FF5C}" dt="2022-10-19T19:00:34.594" v="16" actId="2696"/>
        <pc:sldMkLst>
          <pc:docMk/>
          <pc:sldMk cId="2730844521" sldId="297"/>
        </pc:sldMkLst>
      </pc:sldChg>
      <pc:sldChg chg="del">
        <pc:chgData name="Costner, Bayley" userId="2a58abfe-bf9e-4cc1-9dde-744d7a979601" providerId="ADAL" clId="{A648418F-043B-4266-A7A6-4FABFDD4FF5C}" dt="2022-10-19T19:00:34.594" v="16" actId="2696"/>
        <pc:sldMkLst>
          <pc:docMk/>
          <pc:sldMk cId="1909763988" sldId="298"/>
        </pc:sldMkLst>
      </pc:sldChg>
      <pc:sldChg chg="del">
        <pc:chgData name="Costner, Bayley" userId="2a58abfe-bf9e-4cc1-9dde-744d7a979601" providerId="ADAL" clId="{A648418F-043B-4266-A7A6-4FABFDD4FF5C}" dt="2022-10-19T19:00:34.594" v="16" actId="2696"/>
        <pc:sldMkLst>
          <pc:docMk/>
          <pc:sldMk cId="3656542971" sldId="299"/>
        </pc:sldMkLst>
      </pc:sldChg>
      <pc:sldChg chg="del">
        <pc:chgData name="Costner, Bayley" userId="2a58abfe-bf9e-4cc1-9dde-744d7a979601" providerId="ADAL" clId="{A648418F-043B-4266-A7A6-4FABFDD4FF5C}" dt="2022-10-19T19:00:34.594" v="16" actId="2696"/>
        <pc:sldMkLst>
          <pc:docMk/>
          <pc:sldMk cId="1174635175" sldId="300"/>
        </pc:sldMkLst>
      </pc:sldChg>
      <pc:sldChg chg="modSp">
        <pc:chgData name="Costner, Bayley" userId="2a58abfe-bf9e-4cc1-9dde-744d7a979601" providerId="ADAL" clId="{A648418F-043B-4266-A7A6-4FABFDD4FF5C}" dt="2022-10-19T19:00:16.870" v="0"/>
        <pc:sldMkLst>
          <pc:docMk/>
          <pc:sldMk cId="1002511331" sldId="302"/>
        </pc:sldMkLst>
        <pc:spChg chg="mod">
          <ac:chgData name="Costner, Bayley" userId="2a58abfe-bf9e-4cc1-9dde-744d7a979601" providerId="ADAL" clId="{A648418F-043B-4266-A7A6-4FABFDD4FF5C}" dt="2022-10-19T19:00:16.870" v="0"/>
          <ac:spMkLst>
            <pc:docMk/>
            <pc:sldMk cId="1002511331" sldId="302"/>
            <ac:spMk id="4" creationId="{46BE5F69-E9BC-41C7-BF6B-EB4B224032B2}"/>
          </ac:spMkLst>
        </pc:spChg>
      </pc:sldChg>
    </pc:docChg>
  </pc:docChgLst>
  <pc:docChgLst>
    <pc:chgData name="Cicone, Laura" userId="d60addc7-6562-4f44-a0de-68d71e52773b" providerId="ADAL" clId="{2EAB755C-1C2C-4D2C-B012-3C0FBCC1E13E}"/>
    <pc:docChg chg="undo custSel addSld delSld modSld">
      <pc:chgData name="Cicone, Laura" userId="d60addc7-6562-4f44-a0de-68d71e52773b" providerId="ADAL" clId="{2EAB755C-1C2C-4D2C-B012-3C0FBCC1E13E}" dt="2022-11-15T20:30:51.514" v="39"/>
      <pc:docMkLst>
        <pc:docMk/>
      </pc:docMkLst>
      <pc:sldChg chg="del">
        <pc:chgData name="Cicone, Laura" userId="d60addc7-6562-4f44-a0de-68d71e52773b" providerId="ADAL" clId="{2EAB755C-1C2C-4D2C-B012-3C0FBCC1E13E}" dt="2022-10-25T16:20:26.736" v="33" actId="47"/>
        <pc:sldMkLst>
          <pc:docMk/>
          <pc:sldMk cId="4081035233" sldId="259"/>
        </pc:sldMkLst>
      </pc:sldChg>
      <pc:sldChg chg="modSp mod">
        <pc:chgData name="Cicone, Laura" userId="d60addc7-6562-4f44-a0de-68d71e52773b" providerId="ADAL" clId="{2EAB755C-1C2C-4D2C-B012-3C0FBCC1E13E}" dt="2022-10-20T20:37:26.212" v="29" actId="1036"/>
        <pc:sldMkLst>
          <pc:docMk/>
          <pc:sldMk cId="3380238284" sldId="273"/>
        </pc:sldMkLst>
        <pc:spChg chg="mod">
          <ac:chgData name="Cicone, Laura" userId="d60addc7-6562-4f44-a0de-68d71e52773b" providerId="ADAL" clId="{2EAB755C-1C2C-4D2C-B012-3C0FBCC1E13E}" dt="2022-10-20T20:37:26.212" v="29" actId="1036"/>
          <ac:spMkLst>
            <pc:docMk/>
            <pc:sldMk cId="3380238284" sldId="273"/>
            <ac:spMk id="4" creationId="{A3560EF0-DF41-40A6-889B-45B12E8526AE}"/>
          </ac:spMkLst>
        </pc:spChg>
      </pc:sldChg>
      <pc:sldChg chg="modSp mod addCm modCm">
        <pc:chgData name="Cicone, Laura" userId="d60addc7-6562-4f44-a0de-68d71e52773b" providerId="ADAL" clId="{2EAB755C-1C2C-4D2C-B012-3C0FBCC1E13E}" dt="2022-10-20T20:36:43.404" v="15" actId="1036"/>
        <pc:sldMkLst>
          <pc:docMk/>
          <pc:sldMk cId="65851916" sldId="278"/>
        </pc:sldMkLst>
        <pc:spChg chg="mod">
          <ac:chgData name="Cicone, Laura" userId="d60addc7-6562-4f44-a0de-68d71e52773b" providerId="ADAL" clId="{2EAB755C-1C2C-4D2C-B012-3C0FBCC1E13E}" dt="2022-10-20T20:36:43.404" v="15" actId="1036"/>
          <ac:spMkLst>
            <pc:docMk/>
            <pc:sldMk cId="65851916" sldId="278"/>
            <ac:spMk id="4" creationId="{46BE5F69-E9BC-41C7-BF6B-EB4B224032B2}"/>
          </ac:spMkLst>
        </pc:spChg>
      </pc:sldChg>
      <pc:sldChg chg="add del">
        <pc:chgData name="Cicone, Laura" userId="d60addc7-6562-4f44-a0de-68d71e52773b" providerId="ADAL" clId="{2EAB755C-1C2C-4D2C-B012-3C0FBCC1E13E}" dt="2022-11-15T14:24:16.802" v="35" actId="2696"/>
        <pc:sldMkLst>
          <pc:docMk/>
          <pc:sldMk cId="3393598430" sldId="286"/>
        </pc:sldMkLst>
      </pc:sldChg>
      <pc:sldChg chg="addCm modCm">
        <pc:chgData name="Cicone, Laura" userId="d60addc7-6562-4f44-a0de-68d71e52773b" providerId="ADAL" clId="{2EAB755C-1C2C-4D2C-B012-3C0FBCC1E13E}" dt="2022-10-20T20:37:39.189" v="31"/>
        <pc:sldMkLst>
          <pc:docMk/>
          <pc:sldMk cId="848908219" sldId="295"/>
        </pc:sldMkLst>
      </pc:sldChg>
      <pc:sldChg chg="add">
        <pc:chgData name="Cicone, Laura" userId="d60addc7-6562-4f44-a0de-68d71e52773b" providerId="ADAL" clId="{2EAB755C-1C2C-4D2C-B012-3C0FBCC1E13E}" dt="2022-10-25T16:20:23.531" v="32"/>
        <pc:sldMkLst>
          <pc:docMk/>
          <pc:sldMk cId="4233434785" sldId="306"/>
        </pc:sldMkLst>
      </pc:sldChg>
      <pc:sldChg chg="add del">
        <pc:chgData name="Cicone, Laura" userId="d60addc7-6562-4f44-a0de-68d71e52773b" providerId="ADAL" clId="{2EAB755C-1C2C-4D2C-B012-3C0FBCC1E13E}" dt="2022-11-15T20:30:51.514" v="39"/>
        <pc:sldMkLst>
          <pc:docMk/>
          <pc:sldMk cId="535925946" sldId="307"/>
        </pc:sldMkLst>
      </pc:sldChg>
      <pc:sldChg chg="add del">
        <pc:chgData name="Cicone, Laura" userId="d60addc7-6562-4f44-a0de-68d71e52773b" providerId="ADAL" clId="{2EAB755C-1C2C-4D2C-B012-3C0FBCC1E13E}" dt="2022-11-15T20:20:52.702" v="37"/>
        <pc:sldMkLst>
          <pc:docMk/>
          <pc:sldMk cId="3933330918" sldId="307"/>
        </pc:sldMkLst>
      </pc:sldChg>
    </pc:docChg>
  </pc:docChgLst>
  <pc:docChgLst>
    <pc:chgData name="Merry, Meg" userId="52abaa17-2ab0-4519-8e41-45b524f6a3b3" providerId="ADAL" clId="{33005324-97F9-4302-A478-1C8993590795}"/>
    <pc:docChg chg="undo custSel modSld">
      <pc:chgData name="Merry, Meg" userId="52abaa17-2ab0-4519-8e41-45b524f6a3b3" providerId="ADAL" clId="{33005324-97F9-4302-A478-1C8993590795}" dt="2022-11-14T19:20:03.937" v="73" actId="1035"/>
      <pc:docMkLst>
        <pc:docMk/>
      </pc:docMkLst>
      <pc:sldChg chg="addSp modSp mod">
        <pc:chgData name="Merry, Meg" userId="52abaa17-2ab0-4519-8e41-45b524f6a3b3" providerId="ADAL" clId="{33005324-97F9-4302-A478-1C8993590795}" dt="2022-11-14T19:20:03.937" v="73" actId="1035"/>
        <pc:sldMkLst>
          <pc:docMk/>
          <pc:sldMk cId="3476258832" sldId="266"/>
        </pc:sldMkLst>
        <pc:spChg chg="add mod">
          <ac:chgData name="Merry, Meg" userId="52abaa17-2ab0-4519-8e41-45b524f6a3b3" providerId="ADAL" clId="{33005324-97F9-4302-A478-1C8993590795}" dt="2022-11-14T19:20:03.937" v="73" actId="1035"/>
          <ac:spMkLst>
            <pc:docMk/>
            <pc:sldMk cId="3476258832" sldId="266"/>
            <ac:spMk id="13" creationId="{177EAA72-E5A3-4F78-8571-449DE8AD51EA}"/>
          </ac:spMkLst>
        </pc:spChg>
        <pc:spChg chg="mod">
          <ac:chgData name="Merry, Meg" userId="52abaa17-2ab0-4519-8e41-45b524f6a3b3" providerId="ADAL" clId="{33005324-97F9-4302-A478-1C8993590795}" dt="2022-11-14T19:20:03.937" v="73" actId="1035"/>
          <ac:spMkLst>
            <pc:docMk/>
            <pc:sldMk cId="3476258832" sldId="266"/>
            <ac:spMk id="16" creationId="{E7D57CC2-1205-482B-B210-962706A569D8}"/>
          </ac:spMkLst>
        </pc:spChg>
        <pc:spChg chg="mod">
          <ac:chgData name="Merry, Meg" userId="52abaa17-2ab0-4519-8e41-45b524f6a3b3" providerId="ADAL" clId="{33005324-97F9-4302-A478-1C8993590795}" dt="2022-11-14T19:20:03.937" v="73" actId="1035"/>
          <ac:spMkLst>
            <pc:docMk/>
            <pc:sldMk cId="3476258832" sldId="266"/>
            <ac:spMk id="17" creationId="{D78BA749-9592-41D7-A442-35101C0F4743}"/>
          </ac:spMkLst>
        </pc:spChg>
        <pc:spChg chg="mod">
          <ac:chgData name="Merry, Meg" userId="52abaa17-2ab0-4519-8e41-45b524f6a3b3" providerId="ADAL" clId="{33005324-97F9-4302-A478-1C8993590795}" dt="2022-11-14T19:20:03.937" v="73" actId="1035"/>
          <ac:spMkLst>
            <pc:docMk/>
            <pc:sldMk cId="3476258832" sldId="266"/>
            <ac:spMk id="20" creationId="{46ABA7B0-FE65-48C4-BC76-F002F2C651C1}"/>
          </ac:spMkLst>
        </pc:spChg>
        <pc:picChg chg="add mod">
          <ac:chgData name="Merry, Meg" userId="52abaa17-2ab0-4519-8e41-45b524f6a3b3" providerId="ADAL" clId="{33005324-97F9-4302-A478-1C8993590795}" dt="2022-11-14T19:20:03.937" v="73" actId="1035"/>
          <ac:picMkLst>
            <pc:docMk/>
            <pc:sldMk cId="3476258832" sldId="266"/>
            <ac:picMk id="3" creationId="{FE715E2C-72F6-45F7-BCF9-A025FD15AC2A}"/>
          </ac:picMkLst>
        </pc:picChg>
        <pc:picChg chg="mod">
          <ac:chgData name="Merry, Meg" userId="52abaa17-2ab0-4519-8e41-45b524f6a3b3" providerId="ADAL" clId="{33005324-97F9-4302-A478-1C8993590795}" dt="2022-11-14T19:20:03.937" v="73" actId="1035"/>
          <ac:picMkLst>
            <pc:docMk/>
            <pc:sldMk cId="3476258832" sldId="266"/>
            <ac:picMk id="15" creationId="{4CC816EE-C502-4E7A-AA36-66CECEC82205}"/>
          </ac:picMkLst>
        </pc:picChg>
        <pc:picChg chg="mod">
          <ac:chgData name="Merry, Meg" userId="52abaa17-2ab0-4519-8e41-45b524f6a3b3" providerId="ADAL" clId="{33005324-97F9-4302-A478-1C8993590795}" dt="2022-11-14T19:20:03.937" v="73" actId="1035"/>
          <ac:picMkLst>
            <pc:docMk/>
            <pc:sldMk cId="3476258832" sldId="266"/>
            <ac:picMk id="18" creationId="{693025DB-46AB-4FB4-8E76-52203A5B81AF}"/>
          </ac:picMkLst>
        </pc:picChg>
        <pc:picChg chg="mod">
          <ac:chgData name="Merry, Meg" userId="52abaa17-2ab0-4519-8e41-45b524f6a3b3" providerId="ADAL" clId="{33005324-97F9-4302-A478-1C8993590795}" dt="2022-11-14T19:20:03.937" v="73" actId="1035"/>
          <ac:picMkLst>
            <pc:docMk/>
            <pc:sldMk cId="3476258832" sldId="266"/>
            <ac:picMk id="19" creationId="{55CD8177-F60A-46BE-AA09-E82EBC0A26DD}"/>
          </ac:picMkLst>
        </pc:picChg>
      </pc:sldChg>
      <pc:sldChg chg="modSp mod">
        <pc:chgData name="Merry, Meg" userId="52abaa17-2ab0-4519-8e41-45b524f6a3b3" providerId="ADAL" clId="{33005324-97F9-4302-A478-1C8993590795}" dt="2022-11-09T01:07:37.768" v="9" actId="255"/>
        <pc:sldMkLst>
          <pc:docMk/>
          <pc:sldMk cId="1102559366" sldId="274"/>
        </pc:sldMkLst>
        <pc:spChg chg="mod">
          <ac:chgData name="Merry, Meg" userId="52abaa17-2ab0-4519-8e41-45b524f6a3b3" providerId="ADAL" clId="{33005324-97F9-4302-A478-1C8993590795}" dt="2022-11-09T01:07:37.768" v="9" actId="255"/>
          <ac:spMkLst>
            <pc:docMk/>
            <pc:sldMk cId="1102559366" sldId="274"/>
            <ac:spMk id="44" creationId="{E46410AA-9335-4C3E-AEEE-43614C70E64D}"/>
          </ac:spMkLst>
        </pc:spChg>
      </pc:sldChg>
      <pc:sldChg chg="modSp mod delCm">
        <pc:chgData name="Merry, Meg" userId="52abaa17-2ab0-4519-8e41-45b524f6a3b3" providerId="ADAL" clId="{33005324-97F9-4302-A478-1C8993590795}" dt="2022-11-09T16:37:19.240" v="15" actId="1592"/>
        <pc:sldMkLst>
          <pc:docMk/>
          <pc:sldMk cId="65851916" sldId="278"/>
        </pc:sldMkLst>
        <pc:spChg chg="mod">
          <ac:chgData name="Merry, Meg" userId="52abaa17-2ab0-4519-8e41-45b524f6a3b3" providerId="ADAL" clId="{33005324-97F9-4302-A478-1C8993590795}" dt="2022-11-09T01:06:12.707" v="5" actId="1035"/>
          <ac:spMkLst>
            <pc:docMk/>
            <pc:sldMk cId="65851916" sldId="278"/>
            <ac:spMk id="4" creationId="{46BE5F69-E9BC-41C7-BF6B-EB4B224032B2}"/>
          </ac:spMkLst>
        </pc:spChg>
        <pc:picChg chg="mod modCrop">
          <ac:chgData name="Merry, Meg" userId="52abaa17-2ab0-4519-8e41-45b524f6a3b3" providerId="ADAL" clId="{33005324-97F9-4302-A478-1C8993590795}" dt="2022-11-09T16:37:01.228" v="13" actId="18131"/>
          <ac:picMkLst>
            <pc:docMk/>
            <pc:sldMk cId="65851916" sldId="278"/>
            <ac:picMk id="23" creationId="{AE1DD9CA-8F8E-43F8-AB52-DC6B3C9FD08B}"/>
          </ac:picMkLst>
        </pc:picChg>
        <pc:picChg chg="mod">
          <ac:chgData name="Merry, Meg" userId="52abaa17-2ab0-4519-8e41-45b524f6a3b3" providerId="ADAL" clId="{33005324-97F9-4302-A478-1C8993590795}" dt="2022-11-09T01:07:26.780" v="8" actId="14826"/>
          <ac:picMkLst>
            <pc:docMk/>
            <pc:sldMk cId="65851916" sldId="278"/>
            <ac:picMk id="25" creationId="{7133D1E7-FA07-44D0-9EB0-EA49F78B8931}"/>
          </ac:picMkLst>
        </pc:picChg>
      </pc:sldChg>
      <pc:sldChg chg="modSp mod delCm">
        <pc:chgData name="Merry, Meg" userId="52abaa17-2ab0-4519-8e41-45b524f6a3b3" providerId="ADAL" clId="{33005324-97F9-4302-A478-1C8993590795}" dt="2022-11-09T16:37:33.331" v="16" actId="14826"/>
        <pc:sldMkLst>
          <pc:docMk/>
          <pc:sldMk cId="848908219" sldId="295"/>
        </pc:sldMkLst>
        <pc:spChg chg="mod">
          <ac:chgData name="Merry, Meg" userId="52abaa17-2ab0-4519-8e41-45b524f6a3b3" providerId="ADAL" clId="{33005324-97F9-4302-A478-1C8993590795}" dt="2022-11-09T01:07:41.820" v="10" actId="255"/>
          <ac:spMkLst>
            <pc:docMk/>
            <pc:sldMk cId="848908219" sldId="295"/>
            <ac:spMk id="34" creationId="{49BEB672-5087-49D5-925B-410D7FCB2E0D}"/>
          </ac:spMkLst>
        </pc:spChg>
        <pc:picChg chg="mod">
          <ac:chgData name="Merry, Meg" userId="52abaa17-2ab0-4519-8e41-45b524f6a3b3" providerId="ADAL" clId="{33005324-97F9-4302-A478-1C8993590795}" dt="2022-11-09T16:37:33.331" v="16" actId="14826"/>
          <ac:picMkLst>
            <pc:docMk/>
            <pc:sldMk cId="848908219" sldId="295"/>
            <ac:picMk id="24" creationId="{1626B609-2C65-4467-B199-99ADB73ADD48}"/>
          </ac:picMkLst>
        </pc:picChg>
      </pc:sldChg>
      <pc:sldChg chg="addSp delSp modSp mod delAnim modAnim">
        <pc:chgData name="Merry, Meg" userId="52abaa17-2ab0-4519-8e41-45b524f6a3b3" providerId="ADAL" clId="{33005324-97F9-4302-A478-1C8993590795}" dt="2022-11-14T19:15:36.635" v="21" actId="14826"/>
        <pc:sldMkLst>
          <pc:docMk/>
          <pc:sldMk cId="1875973025" sldId="304"/>
        </pc:sldMkLst>
        <pc:picChg chg="del">
          <ac:chgData name="Merry, Meg" userId="52abaa17-2ab0-4519-8e41-45b524f6a3b3" providerId="ADAL" clId="{33005324-97F9-4302-A478-1C8993590795}" dt="2022-11-14T19:15:05.855" v="17" actId="478"/>
          <ac:picMkLst>
            <pc:docMk/>
            <pc:sldMk cId="1875973025" sldId="304"/>
            <ac:picMk id="6" creationId="{7D262EDF-CD16-4804-9F88-8247E8A682C3}"/>
          </ac:picMkLst>
        </pc:picChg>
        <pc:picChg chg="add mod">
          <ac:chgData name="Merry, Meg" userId="52abaa17-2ab0-4519-8e41-45b524f6a3b3" providerId="ADAL" clId="{33005324-97F9-4302-A478-1C8993590795}" dt="2022-11-14T19:15:36.635" v="21" actId="14826"/>
          <ac:picMkLst>
            <pc:docMk/>
            <pc:sldMk cId="1875973025" sldId="304"/>
            <ac:picMk id="7" creationId="{29FCDE58-63F5-4987-B825-9C7031D37345}"/>
          </ac:picMkLst>
        </pc:picChg>
        <pc:picChg chg="mod">
          <ac:chgData name="Merry, Meg" userId="52abaa17-2ab0-4519-8e41-45b524f6a3b3" providerId="ADAL" clId="{33005324-97F9-4302-A478-1C8993590795}" dt="2022-11-14T19:15:16.735" v="18" actId="14826"/>
          <ac:picMkLst>
            <pc:docMk/>
            <pc:sldMk cId="1875973025" sldId="304"/>
            <ac:picMk id="12" creationId="{32A8F7AC-3F7B-4F30-849A-08F720C23D4E}"/>
          </ac:picMkLst>
        </pc:picChg>
      </pc:sldChg>
    </pc:docChg>
  </pc:docChgLst>
  <pc:docChgLst>
    <pc:chgData name="Gibson, Thomas" userId="4b42d18a-f5dd-45ad-b5f3-020bdeec964b" providerId="ADAL" clId="{DAF4DDA3-05A3-4E61-B3E1-AF6F4B47C7DE}"/>
    <pc:docChg chg="modSld">
      <pc:chgData name="Gibson, Thomas" userId="4b42d18a-f5dd-45ad-b5f3-020bdeec964b" providerId="ADAL" clId="{DAF4DDA3-05A3-4E61-B3E1-AF6F4B47C7DE}" dt="2022-11-16T19:18:39.186" v="2" actId="6549"/>
      <pc:docMkLst>
        <pc:docMk/>
      </pc:docMkLst>
      <pc:sldChg chg="modNotesTx">
        <pc:chgData name="Gibson, Thomas" userId="4b42d18a-f5dd-45ad-b5f3-020bdeec964b" providerId="ADAL" clId="{DAF4DDA3-05A3-4E61-B3E1-AF6F4B47C7DE}" dt="2022-11-16T19:18:39.186" v="2" actId="6549"/>
        <pc:sldMkLst>
          <pc:docMk/>
          <pc:sldMk cId="232077404" sldId="288"/>
        </pc:sldMkLst>
      </pc:sldChg>
    </pc:docChg>
  </pc:docChgLst>
  <pc:docChgLst>
    <pc:chgData name="Sheth, Rohan" userId="0b6da9f0-4e13-4f6a-80ee-55c9a7700dcb" providerId="ADAL" clId="{1D7585AF-4E7B-4BBE-BB6E-273198C2882D}"/>
    <pc:docChg chg="custSel modSld">
      <pc:chgData name="Sheth, Rohan" userId="0b6da9f0-4e13-4f6a-80ee-55c9a7700dcb" providerId="ADAL" clId="{1D7585AF-4E7B-4BBE-BB6E-273198C2882D}" dt="2022-12-07T21:10:29.661" v="28"/>
      <pc:docMkLst>
        <pc:docMk/>
      </pc:docMkLst>
      <pc:sldChg chg="modNotesTx">
        <pc:chgData name="Sheth, Rohan" userId="0b6da9f0-4e13-4f6a-80ee-55c9a7700dcb" providerId="ADAL" clId="{1D7585AF-4E7B-4BBE-BB6E-273198C2882D}" dt="2022-10-31T17:12:02.616" v="0" actId="6549"/>
        <pc:sldMkLst>
          <pc:docMk/>
          <pc:sldMk cId="3380238284" sldId="273"/>
        </pc:sldMkLst>
      </pc:sldChg>
      <pc:sldChg chg="modNotesTx">
        <pc:chgData name="Sheth, Rohan" userId="0b6da9f0-4e13-4f6a-80ee-55c9a7700dcb" providerId="ADAL" clId="{1D7585AF-4E7B-4BBE-BB6E-273198C2882D}" dt="2022-11-07T20:02:35.101" v="26" actId="20577"/>
        <pc:sldMkLst>
          <pc:docMk/>
          <pc:sldMk cId="65851916" sldId="278"/>
        </pc:sldMkLst>
      </pc:sldChg>
      <pc:sldChg chg="addSp delSp modSp mod">
        <pc:chgData name="Sheth, Rohan" userId="0b6da9f0-4e13-4f6a-80ee-55c9a7700dcb" providerId="ADAL" clId="{1D7585AF-4E7B-4BBE-BB6E-273198C2882D}" dt="2022-12-07T21:10:29.661" v="28"/>
        <pc:sldMkLst>
          <pc:docMk/>
          <pc:sldMk cId="4233434785" sldId="306"/>
        </pc:sldMkLst>
        <pc:picChg chg="del">
          <ac:chgData name="Sheth, Rohan" userId="0b6da9f0-4e13-4f6a-80ee-55c9a7700dcb" providerId="ADAL" clId="{1D7585AF-4E7B-4BBE-BB6E-273198C2882D}" dt="2022-12-07T21:10:29.246" v="27" actId="478"/>
          <ac:picMkLst>
            <pc:docMk/>
            <pc:sldMk cId="4233434785" sldId="306"/>
            <ac:picMk id="3" creationId="{D82025A8-C9E6-4796-9C09-8C2D1EE75679}"/>
          </ac:picMkLst>
        </pc:picChg>
        <pc:picChg chg="add mod">
          <ac:chgData name="Sheth, Rohan" userId="0b6da9f0-4e13-4f6a-80ee-55c9a7700dcb" providerId="ADAL" clId="{1D7585AF-4E7B-4BBE-BB6E-273198C2882D}" dt="2022-12-07T21:10:29.661" v="28"/>
          <ac:picMkLst>
            <pc:docMk/>
            <pc:sldMk cId="4233434785" sldId="306"/>
            <ac:picMk id="11" creationId="{F70DC2B5-B660-477F-9274-B5DE9096E8BA}"/>
          </ac:picMkLst>
        </pc:picChg>
      </pc:sldChg>
    </pc:docChg>
  </pc:docChgLst>
  <pc:docChgLst>
    <pc:chgData name="Filaroski, Taylor" userId="808e8b38-dcd7-4790-8255-e9ab0a59a131" providerId="ADAL" clId="{7F0331B2-3EFA-47CB-B126-40851FE5E69D}"/>
    <pc:docChg chg="undo redo custSel modSld">
      <pc:chgData name="Filaroski, Taylor" userId="808e8b38-dcd7-4790-8255-e9ab0a59a131" providerId="ADAL" clId="{7F0331B2-3EFA-47CB-B126-40851FE5E69D}" dt="2022-11-16T15:31:49.764" v="696" actId="20577"/>
      <pc:docMkLst>
        <pc:docMk/>
      </pc:docMkLst>
      <pc:sldChg chg="addSp modSp mod addCm delCm modCm">
        <pc:chgData name="Filaroski, Taylor" userId="808e8b38-dcd7-4790-8255-e9ab0a59a131" providerId="ADAL" clId="{7F0331B2-3EFA-47CB-B126-40851FE5E69D}" dt="2022-11-14T20:08:33.465" v="416" actId="571"/>
        <pc:sldMkLst>
          <pc:docMk/>
          <pc:sldMk cId="3476258832" sldId="266"/>
        </pc:sldMkLst>
        <pc:spChg chg="mod">
          <ac:chgData name="Filaroski, Taylor" userId="808e8b38-dcd7-4790-8255-e9ab0a59a131" providerId="ADAL" clId="{7F0331B2-3EFA-47CB-B126-40851FE5E69D}" dt="2022-11-14T20:07:48.572" v="412" actId="20577"/>
          <ac:spMkLst>
            <pc:docMk/>
            <pc:sldMk cId="3476258832" sldId="266"/>
            <ac:spMk id="13" creationId="{177EAA72-E5A3-4F78-8571-449DE8AD51EA}"/>
          </ac:spMkLst>
        </pc:spChg>
        <pc:spChg chg="add mod">
          <ac:chgData name="Filaroski, Taylor" userId="808e8b38-dcd7-4790-8255-e9ab0a59a131" providerId="ADAL" clId="{7F0331B2-3EFA-47CB-B126-40851FE5E69D}" dt="2022-11-14T20:08:31.191" v="414" actId="571"/>
          <ac:spMkLst>
            <pc:docMk/>
            <pc:sldMk cId="3476258832" sldId="266"/>
            <ac:spMk id="21" creationId="{274C2E08-DB29-4B10-A70A-180FF1FE64F7}"/>
          </ac:spMkLst>
        </pc:spChg>
        <pc:spChg chg="add mod">
          <ac:chgData name="Filaroski, Taylor" userId="808e8b38-dcd7-4790-8255-e9ab0a59a131" providerId="ADAL" clId="{7F0331B2-3EFA-47CB-B126-40851FE5E69D}" dt="2022-11-14T20:08:31.191" v="414" actId="571"/>
          <ac:spMkLst>
            <pc:docMk/>
            <pc:sldMk cId="3476258832" sldId="266"/>
            <ac:spMk id="23" creationId="{9B891525-10D6-407C-B352-5793CD55B538}"/>
          </ac:spMkLst>
        </pc:spChg>
        <pc:spChg chg="add mod">
          <ac:chgData name="Filaroski, Taylor" userId="808e8b38-dcd7-4790-8255-e9ab0a59a131" providerId="ADAL" clId="{7F0331B2-3EFA-47CB-B126-40851FE5E69D}" dt="2022-11-14T20:08:31.191" v="414" actId="571"/>
          <ac:spMkLst>
            <pc:docMk/>
            <pc:sldMk cId="3476258832" sldId="266"/>
            <ac:spMk id="25" creationId="{535EE4FE-9029-40AA-BBA4-79A0F813E043}"/>
          </ac:spMkLst>
        </pc:spChg>
        <pc:spChg chg="add mod">
          <ac:chgData name="Filaroski, Taylor" userId="808e8b38-dcd7-4790-8255-e9ab0a59a131" providerId="ADAL" clId="{7F0331B2-3EFA-47CB-B126-40851FE5E69D}" dt="2022-11-14T20:08:33.465" v="416" actId="571"/>
          <ac:spMkLst>
            <pc:docMk/>
            <pc:sldMk cId="3476258832" sldId="266"/>
            <ac:spMk id="27" creationId="{52C44987-38C2-44CE-A7A9-B463C79ADA87}"/>
          </ac:spMkLst>
        </pc:spChg>
        <pc:spChg chg="add mod">
          <ac:chgData name="Filaroski, Taylor" userId="808e8b38-dcd7-4790-8255-e9ab0a59a131" providerId="ADAL" clId="{7F0331B2-3EFA-47CB-B126-40851FE5E69D}" dt="2022-11-14T20:08:33.465" v="416" actId="571"/>
          <ac:spMkLst>
            <pc:docMk/>
            <pc:sldMk cId="3476258832" sldId="266"/>
            <ac:spMk id="30" creationId="{0BD6C80A-E37A-4BC7-B45F-E9E88D88C9E6}"/>
          </ac:spMkLst>
        </pc:spChg>
        <pc:spChg chg="add mod">
          <ac:chgData name="Filaroski, Taylor" userId="808e8b38-dcd7-4790-8255-e9ab0a59a131" providerId="ADAL" clId="{7F0331B2-3EFA-47CB-B126-40851FE5E69D}" dt="2022-11-14T20:08:33.465" v="416" actId="571"/>
          <ac:spMkLst>
            <pc:docMk/>
            <pc:sldMk cId="3476258832" sldId="266"/>
            <ac:spMk id="32" creationId="{DEE62953-4F7B-4186-BF9F-20962353116E}"/>
          </ac:spMkLst>
        </pc:spChg>
        <pc:picChg chg="add mod">
          <ac:chgData name="Filaroski, Taylor" userId="808e8b38-dcd7-4790-8255-e9ab0a59a131" providerId="ADAL" clId="{7F0331B2-3EFA-47CB-B126-40851FE5E69D}" dt="2022-11-14T20:08:31.191" v="414" actId="571"/>
          <ac:picMkLst>
            <pc:docMk/>
            <pc:sldMk cId="3476258832" sldId="266"/>
            <ac:picMk id="14" creationId="{8E7CD4E4-AA3C-4EFA-A581-7A66013127DF}"/>
          </ac:picMkLst>
        </pc:picChg>
        <pc:picChg chg="add mod">
          <ac:chgData name="Filaroski, Taylor" userId="808e8b38-dcd7-4790-8255-e9ab0a59a131" providerId="ADAL" clId="{7F0331B2-3EFA-47CB-B126-40851FE5E69D}" dt="2022-11-14T20:08:31.191" v="414" actId="571"/>
          <ac:picMkLst>
            <pc:docMk/>
            <pc:sldMk cId="3476258832" sldId="266"/>
            <ac:picMk id="22" creationId="{2299DB01-F954-4B1B-938A-20EF38EC4538}"/>
          </ac:picMkLst>
        </pc:picChg>
        <pc:picChg chg="add mod">
          <ac:chgData name="Filaroski, Taylor" userId="808e8b38-dcd7-4790-8255-e9ab0a59a131" providerId="ADAL" clId="{7F0331B2-3EFA-47CB-B126-40851FE5E69D}" dt="2022-11-14T20:08:31.191" v="414" actId="571"/>
          <ac:picMkLst>
            <pc:docMk/>
            <pc:sldMk cId="3476258832" sldId="266"/>
            <ac:picMk id="24" creationId="{A4B70664-DCE4-47A0-A375-670423DBB6E6}"/>
          </ac:picMkLst>
        </pc:picChg>
        <pc:picChg chg="add mod">
          <ac:chgData name="Filaroski, Taylor" userId="808e8b38-dcd7-4790-8255-e9ab0a59a131" providerId="ADAL" clId="{7F0331B2-3EFA-47CB-B126-40851FE5E69D}" dt="2022-11-14T20:08:33.465" v="416" actId="571"/>
          <ac:picMkLst>
            <pc:docMk/>
            <pc:sldMk cId="3476258832" sldId="266"/>
            <ac:picMk id="26" creationId="{DB04C999-5E73-4B37-A38D-E3CBC43B79F5}"/>
          </ac:picMkLst>
        </pc:picChg>
        <pc:picChg chg="add mod">
          <ac:chgData name="Filaroski, Taylor" userId="808e8b38-dcd7-4790-8255-e9ab0a59a131" providerId="ADAL" clId="{7F0331B2-3EFA-47CB-B126-40851FE5E69D}" dt="2022-11-14T20:08:33.465" v="416" actId="571"/>
          <ac:picMkLst>
            <pc:docMk/>
            <pc:sldMk cId="3476258832" sldId="266"/>
            <ac:picMk id="28" creationId="{55ECF4B7-5357-4563-97F4-9E86B5E389AA}"/>
          </ac:picMkLst>
        </pc:picChg>
        <pc:picChg chg="add mod">
          <ac:chgData name="Filaroski, Taylor" userId="808e8b38-dcd7-4790-8255-e9ab0a59a131" providerId="ADAL" clId="{7F0331B2-3EFA-47CB-B126-40851FE5E69D}" dt="2022-11-14T20:08:33.465" v="416" actId="571"/>
          <ac:picMkLst>
            <pc:docMk/>
            <pc:sldMk cId="3476258832" sldId="266"/>
            <ac:picMk id="29" creationId="{12283851-D163-4957-B143-AF848AC37846}"/>
          </ac:picMkLst>
        </pc:picChg>
        <pc:picChg chg="add mod">
          <ac:chgData name="Filaroski, Taylor" userId="808e8b38-dcd7-4790-8255-e9ab0a59a131" providerId="ADAL" clId="{7F0331B2-3EFA-47CB-B126-40851FE5E69D}" dt="2022-11-14T20:08:33.465" v="416" actId="571"/>
          <ac:picMkLst>
            <pc:docMk/>
            <pc:sldMk cId="3476258832" sldId="266"/>
            <ac:picMk id="31" creationId="{FC781248-F850-4A80-96C8-663B85165008}"/>
          </ac:picMkLst>
        </pc:picChg>
      </pc:sldChg>
      <pc:sldChg chg="addCm delCm modCm modNotesTx">
        <pc:chgData name="Filaroski, Taylor" userId="808e8b38-dcd7-4790-8255-e9ab0a59a131" providerId="ADAL" clId="{7F0331B2-3EFA-47CB-B126-40851FE5E69D}" dt="2022-11-14T19:49:12.581" v="325" actId="1592"/>
        <pc:sldMkLst>
          <pc:docMk/>
          <pc:sldMk cId="3380238284" sldId="273"/>
        </pc:sldMkLst>
      </pc:sldChg>
      <pc:sldChg chg="modSp mod">
        <pc:chgData name="Filaroski, Taylor" userId="808e8b38-dcd7-4790-8255-e9ab0a59a131" providerId="ADAL" clId="{7F0331B2-3EFA-47CB-B126-40851FE5E69D}" dt="2022-11-14T19:47:01.213" v="322" actId="18131"/>
        <pc:sldMkLst>
          <pc:docMk/>
          <pc:sldMk cId="1102559366" sldId="274"/>
        </pc:sldMkLst>
        <pc:picChg chg="mod modCrop">
          <ac:chgData name="Filaroski, Taylor" userId="808e8b38-dcd7-4790-8255-e9ab0a59a131" providerId="ADAL" clId="{7F0331B2-3EFA-47CB-B126-40851FE5E69D}" dt="2022-11-14T19:47:01.213" v="322" actId="18131"/>
          <ac:picMkLst>
            <pc:docMk/>
            <pc:sldMk cId="1102559366" sldId="274"/>
            <ac:picMk id="27" creationId="{5E29B50D-F627-4C0D-AFE5-22ED604FF01E}"/>
          </ac:picMkLst>
        </pc:picChg>
      </pc:sldChg>
      <pc:sldChg chg="addCm delCm modCm modNotesTx">
        <pc:chgData name="Filaroski, Taylor" userId="808e8b38-dcd7-4790-8255-e9ab0a59a131" providerId="ADAL" clId="{7F0331B2-3EFA-47CB-B126-40851FE5E69D}" dt="2022-11-14T19:48:58.881" v="324" actId="1592"/>
        <pc:sldMkLst>
          <pc:docMk/>
          <pc:sldMk cId="3393598430" sldId="286"/>
        </pc:sldMkLst>
      </pc:sldChg>
      <pc:sldChg chg="addSp delSp modSp mod addCm delCm modCm modNotesTx">
        <pc:chgData name="Filaroski, Taylor" userId="808e8b38-dcd7-4790-8255-e9ab0a59a131" providerId="ADAL" clId="{7F0331B2-3EFA-47CB-B126-40851FE5E69D}" dt="2022-11-16T15:31:49.764" v="696" actId="20577"/>
        <pc:sldMkLst>
          <pc:docMk/>
          <pc:sldMk cId="232077404" sldId="288"/>
        </pc:sldMkLst>
        <pc:spChg chg="add del mod">
          <ac:chgData name="Filaroski, Taylor" userId="808e8b38-dcd7-4790-8255-e9ab0a59a131" providerId="ADAL" clId="{7F0331B2-3EFA-47CB-B126-40851FE5E69D}" dt="2022-11-14T20:07:46.911" v="410"/>
          <ac:spMkLst>
            <pc:docMk/>
            <pc:sldMk cId="232077404" sldId="288"/>
            <ac:spMk id="14" creationId="{1E6BB548-B8E9-4D65-B2D7-BBA8AC6CD385}"/>
          </ac:spMkLst>
        </pc:spChg>
        <pc:spChg chg="add del mod">
          <ac:chgData name="Filaroski, Taylor" userId="808e8b38-dcd7-4790-8255-e9ab0a59a131" providerId="ADAL" clId="{7F0331B2-3EFA-47CB-B126-40851FE5E69D}" dt="2022-11-14T20:07:46.911" v="410"/>
          <ac:spMkLst>
            <pc:docMk/>
            <pc:sldMk cId="232077404" sldId="288"/>
            <ac:spMk id="15" creationId="{2B606B40-352B-4345-88A6-6B69FC559BBF}"/>
          </ac:spMkLst>
        </pc:spChg>
        <pc:spChg chg="add del">
          <ac:chgData name="Filaroski, Taylor" userId="808e8b38-dcd7-4790-8255-e9ab0a59a131" providerId="ADAL" clId="{7F0331B2-3EFA-47CB-B126-40851FE5E69D}" dt="2022-11-14T20:07:45.686" v="406" actId="478"/>
          <ac:spMkLst>
            <pc:docMk/>
            <pc:sldMk cId="232077404" sldId="288"/>
            <ac:spMk id="17" creationId="{8944258F-4FB4-4710-8623-F73BBD9E4A6B}"/>
          </ac:spMkLst>
        </pc:spChg>
        <pc:spChg chg="add del">
          <ac:chgData name="Filaroski, Taylor" userId="808e8b38-dcd7-4790-8255-e9ab0a59a131" providerId="ADAL" clId="{7F0331B2-3EFA-47CB-B126-40851FE5E69D}" dt="2022-11-14T20:07:43.558" v="400" actId="478"/>
          <ac:spMkLst>
            <pc:docMk/>
            <pc:sldMk cId="232077404" sldId="288"/>
            <ac:spMk id="18" creationId="{8E0C2ADF-A126-40EB-A26A-328C70631F9C}"/>
          </ac:spMkLst>
        </pc:spChg>
        <pc:spChg chg="add del">
          <ac:chgData name="Filaroski, Taylor" userId="808e8b38-dcd7-4790-8255-e9ab0a59a131" providerId="ADAL" clId="{7F0331B2-3EFA-47CB-B126-40851FE5E69D}" dt="2022-11-14T20:07:44.686" v="403" actId="478"/>
          <ac:spMkLst>
            <pc:docMk/>
            <pc:sldMk cId="232077404" sldId="288"/>
            <ac:spMk id="22" creationId="{92CB62C1-F61C-44D1-8D8D-F44B56B2ED63}"/>
          </ac:spMkLst>
        </pc:spChg>
        <pc:spChg chg="add del mod">
          <ac:chgData name="Filaroski, Taylor" userId="808e8b38-dcd7-4790-8255-e9ab0a59a131" providerId="ADAL" clId="{7F0331B2-3EFA-47CB-B126-40851FE5E69D}" dt="2022-11-14T20:07:46.911" v="410"/>
          <ac:spMkLst>
            <pc:docMk/>
            <pc:sldMk cId="232077404" sldId="288"/>
            <ac:spMk id="24" creationId="{42861535-52F5-4B83-897F-45D51C75DFFC}"/>
          </ac:spMkLst>
        </pc:spChg>
        <pc:spChg chg="add del mod">
          <ac:chgData name="Filaroski, Taylor" userId="808e8b38-dcd7-4790-8255-e9ab0a59a131" providerId="ADAL" clId="{7F0331B2-3EFA-47CB-B126-40851FE5E69D}" dt="2022-11-14T20:07:46.911" v="410"/>
          <ac:spMkLst>
            <pc:docMk/>
            <pc:sldMk cId="232077404" sldId="288"/>
            <ac:spMk id="29" creationId="{F6E6678D-2489-460C-A7E0-0DE33730356E}"/>
          </ac:spMkLst>
        </pc:spChg>
        <pc:picChg chg="add del mod">
          <ac:chgData name="Filaroski, Taylor" userId="808e8b38-dcd7-4790-8255-e9ab0a59a131" providerId="ADAL" clId="{7F0331B2-3EFA-47CB-B126-40851FE5E69D}" dt="2022-11-14T20:07:46.911" v="410"/>
          <ac:picMkLst>
            <pc:docMk/>
            <pc:sldMk cId="232077404" sldId="288"/>
            <ac:picMk id="13" creationId="{44987954-D212-426F-B52C-9DD48CCBBAA3}"/>
          </ac:picMkLst>
        </pc:picChg>
        <pc:picChg chg="add del">
          <ac:chgData name="Filaroski, Taylor" userId="808e8b38-dcd7-4790-8255-e9ab0a59a131" providerId="ADAL" clId="{7F0331B2-3EFA-47CB-B126-40851FE5E69D}" dt="2022-11-14T20:07:45.942" v="407" actId="478"/>
          <ac:picMkLst>
            <pc:docMk/>
            <pc:sldMk cId="232077404" sldId="288"/>
            <ac:picMk id="16" creationId="{BAE12774-9E17-4EC2-9302-A2F1E3A6B90B}"/>
          </ac:picMkLst>
        </pc:picChg>
        <pc:picChg chg="add del">
          <ac:chgData name="Filaroski, Taylor" userId="808e8b38-dcd7-4790-8255-e9ab0a59a131" providerId="ADAL" clId="{7F0331B2-3EFA-47CB-B126-40851FE5E69D}" dt="2022-11-14T20:07:43.558" v="400" actId="478"/>
          <ac:picMkLst>
            <pc:docMk/>
            <pc:sldMk cId="232077404" sldId="288"/>
            <ac:picMk id="19" creationId="{EF538A96-8BB6-4F30-B801-5E36625014B7}"/>
          </ac:picMkLst>
        </pc:picChg>
        <pc:picChg chg="add del mod">
          <ac:chgData name="Filaroski, Taylor" userId="808e8b38-dcd7-4790-8255-e9ab0a59a131" providerId="ADAL" clId="{7F0331B2-3EFA-47CB-B126-40851FE5E69D}" dt="2022-11-14T20:07:46.911" v="410"/>
          <ac:picMkLst>
            <pc:docMk/>
            <pc:sldMk cId="232077404" sldId="288"/>
            <ac:picMk id="20" creationId="{8D10120D-1222-4B7A-A0E7-57CF97E0B8E8}"/>
          </ac:picMkLst>
        </pc:picChg>
        <pc:picChg chg="add del">
          <ac:chgData name="Filaroski, Taylor" userId="808e8b38-dcd7-4790-8255-e9ab0a59a131" providerId="ADAL" clId="{7F0331B2-3EFA-47CB-B126-40851FE5E69D}" dt="2022-11-14T20:07:44.686" v="403" actId="478"/>
          <ac:picMkLst>
            <pc:docMk/>
            <pc:sldMk cId="232077404" sldId="288"/>
            <ac:picMk id="21" creationId="{C893C4E7-EAF7-4E94-ADF6-5571CBE42865}"/>
          </ac:picMkLst>
        </pc:picChg>
        <pc:picChg chg="add del mod">
          <ac:chgData name="Filaroski, Taylor" userId="808e8b38-dcd7-4790-8255-e9ab0a59a131" providerId="ADAL" clId="{7F0331B2-3EFA-47CB-B126-40851FE5E69D}" dt="2022-11-14T20:07:46.911" v="410"/>
          <ac:picMkLst>
            <pc:docMk/>
            <pc:sldMk cId="232077404" sldId="288"/>
            <ac:picMk id="23" creationId="{D773D0CE-543B-4902-B0D2-6C1E56FBA48B}"/>
          </ac:picMkLst>
        </pc:picChg>
        <pc:picChg chg="add del mod">
          <ac:chgData name="Filaroski, Taylor" userId="808e8b38-dcd7-4790-8255-e9ab0a59a131" providerId="ADAL" clId="{7F0331B2-3EFA-47CB-B126-40851FE5E69D}" dt="2022-11-14T20:07:46.911" v="410"/>
          <ac:picMkLst>
            <pc:docMk/>
            <pc:sldMk cId="232077404" sldId="288"/>
            <ac:picMk id="25" creationId="{EDB98AE1-E68E-405C-B9AD-8C444C8AC326}"/>
          </ac:picMkLst>
        </pc:picChg>
      </pc:sldChg>
      <pc:sldChg chg="addSp delSp modSp mod addCm delCm modCm">
        <pc:chgData name="Filaroski, Taylor" userId="808e8b38-dcd7-4790-8255-e9ab0a59a131" providerId="ADAL" clId="{7F0331B2-3EFA-47CB-B126-40851FE5E69D}" dt="2022-11-14T20:11:48.951" v="591" actId="1076"/>
        <pc:sldMkLst>
          <pc:docMk/>
          <pc:sldMk cId="536406714" sldId="289"/>
        </pc:sldMkLst>
        <pc:spChg chg="del">
          <ac:chgData name="Filaroski, Taylor" userId="808e8b38-dcd7-4790-8255-e9ab0a59a131" providerId="ADAL" clId="{7F0331B2-3EFA-47CB-B126-40851FE5E69D}" dt="2022-11-14T20:09:53.838" v="444" actId="478"/>
          <ac:spMkLst>
            <pc:docMk/>
            <pc:sldMk cId="536406714" sldId="289"/>
            <ac:spMk id="13" creationId="{0E392E31-B1C9-4046-BB53-57DD04F113C7}"/>
          </ac:spMkLst>
        </pc:spChg>
        <pc:spChg chg="del">
          <ac:chgData name="Filaroski, Taylor" userId="808e8b38-dcd7-4790-8255-e9ab0a59a131" providerId="ADAL" clId="{7F0331B2-3EFA-47CB-B126-40851FE5E69D}" dt="2022-11-14T20:09:53.838" v="444" actId="478"/>
          <ac:spMkLst>
            <pc:docMk/>
            <pc:sldMk cId="536406714" sldId="289"/>
            <ac:spMk id="14" creationId="{566E9CB3-F6FC-43CE-A440-877533987582}"/>
          </ac:spMkLst>
        </pc:spChg>
        <pc:spChg chg="del">
          <ac:chgData name="Filaroski, Taylor" userId="808e8b38-dcd7-4790-8255-e9ab0a59a131" providerId="ADAL" clId="{7F0331B2-3EFA-47CB-B126-40851FE5E69D}" dt="2022-11-14T20:09:53.838" v="444" actId="478"/>
          <ac:spMkLst>
            <pc:docMk/>
            <pc:sldMk cId="536406714" sldId="289"/>
            <ac:spMk id="17" creationId="{C8793D3D-51BE-439D-98FF-B4BD67416000}"/>
          </ac:spMkLst>
        </pc:spChg>
        <pc:spChg chg="add mod">
          <ac:chgData name="Filaroski, Taylor" userId="808e8b38-dcd7-4790-8255-e9ab0a59a131" providerId="ADAL" clId="{7F0331B2-3EFA-47CB-B126-40851FE5E69D}" dt="2022-11-14T20:10:08.334" v="445" actId="1076"/>
          <ac:spMkLst>
            <pc:docMk/>
            <pc:sldMk cId="536406714" sldId="289"/>
            <ac:spMk id="19" creationId="{BE31C269-042A-4295-8924-44F8758D234D}"/>
          </ac:spMkLst>
        </pc:spChg>
        <pc:spChg chg="add mod">
          <ac:chgData name="Filaroski, Taylor" userId="808e8b38-dcd7-4790-8255-e9ab0a59a131" providerId="ADAL" clId="{7F0331B2-3EFA-47CB-B126-40851FE5E69D}" dt="2022-11-14T20:11:43.446" v="590" actId="1076"/>
          <ac:spMkLst>
            <pc:docMk/>
            <pc:sldMk cId="536406714" sldId="289"/>
            <ac:spMk id="20" creationId="{6E12FCAC-B289-4756-B1C0-218A89E9260B}"/>
          </ac:spMkLst>
        </pc:spChg>
        <pc:spChg chg="add mod">
          <ac:chgData name="Filaroski, Taylor" userId="808e8b38-dcd7-4790-8255-e9ab0a59a131" providerId="ADAL" clId="{7F0331B2-3EFA-47CB-B126-40851FE5E69D}" dt="2022-11-14T20:11:48.951" v="591" actId="1076"/>
          <ac:spMkLst>
            <pc:docMk/>
            <pc:sldMk cId="536406714" sldId="289"/>
            <ac:spMk id="23" creationId="{D4C4DDB9-C587-4165-A2C1-94FB40C96641}"/>
          </ac:spMkLst>
        </pc:spChg>
        <pc:spChg chg="add mod">
          <ac:chgData name="Filaroski, Taylor" userId="808e8b38-dcd7-4790-8255-e9ab0a59a131" providerId="ADAL" clId="{7F0331B2-3EFA-47CB-B126-40851FE5E69D}" dt="2022-11-14T20:11:37.189" v="589" actId="1076"/>
          <ac:spMkLst>
            <pc:docMk/>
            <pc:sldMk cId="536406714" sldId="289"/>
            <ac:spMk id="25" creationId="{B25B7EE6-2E52-4969-A1EC-DF5B69DEA1B5}"/>
          </ac:spMkLst>
        </pc:spChg>
        <pc:picChg chg="mod">
          <ac:chgData name="Filaroski, Taylor" userId="808e8b38-dcd7-4790-8255-e9ab0a59a131" providerId="ADAL" clId="{7F0331B2-3EFA-47CB-B126-40851FE5E69D}" dt="2022-11-14T20:10:17.535" v="446" actId="14100"/>
          <ac:picMkLst>
            <pc:docMk/>
            <pc:sldMk cId="536406714" sldId="289"/>
            <ac:picMk id="5" creationId="{FF296B2E-3FB4-42FC-975F-9CFACFA5EADF}"/>
          </ac:picMkLst>
        </pc:picChg>
        <pc:picChg chg="del">
          <ac:chgData name="Filaroski, Taylor" userId="808e8b38-dcd7-4790-8255-e9ab0a59a131" providerId="ADAL" clId="{7F0331B2-3EFA-47CB-B126-40851FE5E69D}" dt="2022-11-14T20:09:53.838" v="444" actId="478"/>
          <ac:picMkLst>
            <pc:docMk/>
            <pc:sldMk cId="536406714" sldId="289"/>
            <ac:picMk id="12" creationId="{2D8FBAF8-C115-4D35-B20E-45365CDE8282}"/>
          </ac:picMkLst>
        </pc:picChg>
        <pc:picChg chg="del">
          <ac:chgData name="Filaroski, Taylor" userId="808e8b38-dcd7-4790-8255-e9ab0a59a131" providerId="ADAL" clId="{7F0331B2-3EFA-47CB-B126-40851FE5E69D}" dt="2022-11-14T20:09:53.838" v="444" actId="478"/>
          <ac:picMkLst>
            <pc:docMk/>
            <pc:sldMk cId="536406714" sldId="289"/>
            <ac:picMk id="15" creationId="{9FDFC7B3-B47D-452A-9ED7-92FAD0BDE30E}"/>
          </ac:picMkLst>
        </pc:picChg>
        <pc:picChg chg="del">
          <ac:chgData name="Filaroski, Taylor" userId="808e8b38-dcd7-4790-8255-e9ab0a59a131" providerId="ADAL" clId="{7F0331B2-3EFA-47CB-B126-40851FE5E69D}" dt="2022-11-14T20:09:53.838" v="444" actId="478"/>
          <ac:picMkLst>
            <pc:docMk/>
            <pc:sldMk cId="536406714" sldId="289"/>
            <ac:picMk id="16" creationId="{2F03308C-CF54-4343-9804-99BA6E9A083E}"/>
          </ac:picMkLst>
        </pc:picChg>
        <pc:picChg chg="add mod">
          <ac:chgData name="Filaroski, Taylor" userId="808e8b38-dcd7-4790-8255-e9ab0a59a131" providerId="ADAL" clId="{7F0331B2-3EFA-47CB-B126-40851FE5E69D}" dt="2022-11-14T20:10:08.334" v="445" actId="1076"/>
          <ac:picMkLst>
            <pc:docMk/>
            <pc:sldMk cId="536406714" sldId="289"/>
            <ac:picMk id="18" creationId="{39C43B62-EF67-4057-9592-CA052780D495}"/>
          </ac:picMkLst>
        </pc:picChg>
        <pc:picChg chg="add mod">
          <ac:chgData name="Filaroski, Taylor" userId="808e8b38-dcd7-4790-8255-e9ab0a59a131" providerId="ADAL" clId="{7F0331B2-3EFA-47CB-B126-40851FE5E69D}" dt="2022-11-14T20:11:43.446" v="590" actId="1076"/>
          <ac:picMkLst>
            <pc:docMk/>
            <pc:sldMk cId="536406714" sldId="289"/>
            <ac:picMk id="21" creationId="{8F03A718-7084-4070-AFEF-1FD6D0C93B2F}"/>
          </ac:picMkLst>
        </pc:picChg>
        <pc:picChg chg="add mod">
          <ac:chgData name="Filaroski, Taylor" userId="808e8b38-dcd7-4790-8255-e9ab0a59a131" providerId="ADAL" clId="{7F0331B2-3EFA-47CB-B126-40851FE5E69D}" dt="2022-11-14T20:11:48.951" v="591" actId="1076"/>
          <ac:picMkLst>
            <pc:docMk/>
            <pc:sldMk cId="536406714" sldId="289"/>
            <ac:picMk id="22" creationId="{F88BE563-F39B-40F6-BC8C-13E89E42A35B}"/>
          </ac:picMkLst>
        </pc:picChg>
        <pc:picChg chg="add mod">
          <ac:chgData name="Filaroski, Taylor" userId="808e8b38-dcd7-4790-8255-e9ab0a59a131" providerId="ADAL" clId="{7F0331B2-3EFA-47CB-B126-40851FE5E69D}" dt="2022-11-14T20:11:37.189" v="589" actId="1076"/>
          <ac:picMkLst>
            <pc:docMk/>
            <pc:sldMk cId="536406714" sldId="289"/>
            <ac:picMk id="24" creationId="{19C6A826-E32B-487D-8C92-93D8E91AC8BF}"/>
          </ac:picMkLst>
        </pc:picChg>
      </pc:sldChg>
      <pc:sldChg chg="modSp mod addCm delCm modCm">
        <pc:chgData name="Filaroski, Taylor" userId="808e8b38-dcd7-4790-8255-e9ab0a59a131" providerId="ADAL" clId="{7F0331B2-3EFA-47CB-B126-40851FE5E69D}" dt="2022-11-14T19:49:15.455" v="326" actId="1592"/>
        <pc:sldMkLst>
          <pc:docMk/>
          <pc:sldMk cId="291782386" sldId="301"/>
        </pc:sldMkLst>
        <pc:spChg chg="mod">
          <ac:chgData name="Filaroski, Taylor" userId="808e8b38-dcd7-4790-8255-e9ab0a59a131" providerId="ADAL" clId="{7F0331B2-3EFA-47CB-B126-40851FE5E69D}" dt="2022-11-14T18:28:28.165" v="315" actId="14100"/>
          <ac:spMkLst>
            <pc:docMk/>
            <pc:sldMk cId="291782386" sldId="301"/>
            <ac:spMk id="4" creationId="{67EDB655-C28C-4D59-AD68-8D325C0F8CD8}"/>
          </ac:spMkLst>
        </pc:spChg>
      </pc:sldChg>
      <pc:sldChg chg="addCm delCm modCm">
        <pc:chgData name="Filaroski, Taylor" userId="808e8b38-dcd7-4790-8255-e9ab0a59a131" providerId="ADAL" clId="{7F0331B2-3EFA-47CB-B126-40851FE5E69D}" dt="2022-11-14T19:48:48.167" v="323" actId="1592"/>
        <pc:sldMkLst>
          <pc:docMk/>
          <pc:sldMk cId="1875973025" sldId="304"/>
        </pc:sldMkLst>
      </pc:sldChg>
    </pc:docChg>
  </pc:docChgLst>
  <pc:docChgLst>
    <pc:chgData name="Morby, Zach" userId="30320faa-25f1-4224-bab9-a848c46bfa25" providerId="ADAL" clId="{5FB44AEC-29DA-463D-B660-F3638AC5E6BF}"/>
    <pc:docChg chg="custSel modSld">
      <pc:chgData name="Morby, Zach" userId="30320faa-25f1-4224-bab9-a848c46bfa25" providerId="ADAL" clId="{5FB44AEC-29DA-463D-B660-F3638AC5E6BF}" dt="2022-10-28T14:17:19.100" v="7" actId="20577"/>
      <pc:docMkLst>
        <pc:docMk/>
      </pc:docMkLst>
      <pc:sldChg chg="modNotesTx">
        <pc:chgData name="Morby, Zach" userId="30320faa-25f1-4224-bab9-a848c46bfa25" providerId="ADAL" clId="{5FB44AEC-29DA-463D-B660-F3638AC5E6BF}" dt="2022-10-28T14:16:45.858" v="0"/>
        <pc:sldMkLst>
          <pc:docMk/>
          <pc:sldMk cId="1711352330" sldId="256"/>
        </pc:sldMkLst>
      </pc:sldChg>
      <pc:sldChg chg="addSp delSp modSp mod modAnim modNotesTx">
        <pc:chgData name="Morby, Zach" userId="30320faa-25f1-4224-bab9-a848c46bfa25" providerId="ADAL" clId="{5FB44AEC-29DA-463D-B660-F3638AC5E6BF}" dt="2022-10-28T14:17:19.100" v="7" actId="20577"/>
        <pc:sldMkLst>
          <pc:docMk/>
          <pc:sldMk cId="3380238284" sldId="273"/>
        </pc:sldMkLst>
        <pc:spChg chg="add del mod">
          <ac:chgData name="Morby, Zach" userId="30320faa-25f1-4224-bab9-a848c46bfa25" providerId="ADAL" clId="{5FB44AEC-29DA-463D-B660-F3638AC5E6BF}" dt="2022-10-28T14:16:52.531" v="2" actId="478"/>
          <ac:spMkLst>
            <pc:docMk/>
            <pc:sldMk cId="3380238284" sldId="273"/>
            <ac:spMk id="3" creationId="{9E383F79-983B-43E6-BFCB-77E1A82A7340}"/>
          </ac:spMkLst>
        </pc:spChg>
        <pc:spChg chg="del">
          <ac:chgData name="Morby, Zach" userId="30320faa-25f1-4224-bab9-a848c46bfa25" providerId="ADAL" clId="{5FB44AEC-29DA-463D-B660-F3638AC5E6BF}" dt="2022-10-28T14:16:51.880" v="1" actId="478"/>
          <ac:spMkLst>
            <pc:docMk/>
            <pc:sldMk cId="3380238284" sldId="273"/>
            <ac:spMk id="4" creationId="{A3560EF0-DF41-40A6-889B-45B12E8526AE}"/>
          </ac:spMkLst>
        </pc:spChg>
        <pc:picChg chg="add mod">
          <ac:chgData name="Morby, Zach" userId="30320faa-25f1-4224-bab9-a848c46bfa25" providerId="ADAL" clId="{5FB44AEC-29DA-463D-B660-F3638AC5E6BF}" dt="2022-10-28T14:17:16.234" v="6" actId="1076"/>
          <ac:picMkLst>
            <pc:docMk/>
            <pc:sldMk cId="3380238284" sldId="273"/>
            <ac:picMk id="6" creationId="{17058904-1938-455C-865E-04C27A996D5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Florida Department of Transportation (FDOT) Aviation Office partnered with Kimley-Horn and EBP to develop the 2022 Florida Aviation Economic Impact Study. The Study used calendar year 2021 data to quantify the economic impact associated with </a:t>
            </a:r>
            <a:r>
              <a:rPr lang="en-US" sz="1200"/>
              <a:t>over 125 </a:t>
            </a:r>
            <a:r>
              <a:rPr lang="en-US" sz="1200" spc="-10">
                <a:solidFill>
                  <a:srgbClr val="4F5657"/>
                </a:solidFill>
                <a:latin typeface="Trebuchet MS"/>
                <a:cs typeface="Trebuchet MS"/>
              </a:rPr>
              <a:t>public-use airports</a:t>
            </a:r>
            <a:r>
              <a:rPr lang="en-US"/>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Florida</a:t>
            </a:r>
            <a:r>
              <a:rPr lang="en-US" sz="2400"/>
              <a:t> Aviation Economic Impact Study included over 125 </a:t>
            </a:r>
            <a:r>
              <a:rPr lang="en-US" sz="2400" spc="-1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6</a:t>
            </a:fld>
            <a:endParaRPr lang="en-US"/>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On-airport and visitor spending impacts for Northeast Florida Regional Airport were calculated by obtaining data related to airport administration, on-airport businesses, airport construction, and visitor spending patterns from both commercial and GA users. </a:t>
            </a:r>
          </a:p>
          <a:p>
            <a:pPr defTabSz="931774">
              <a:defRPr/>
            </a:pPr>
            <a:endParaRPr lang="en-US"/>
          </a:p>
          <a:p>
            <a:pPr defTabSz="931774">
              <a:defRPr/>
            </a:pPr>
            <a:r>
              <a:rPr lang="en-US">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8</a:t>
            </a:fld>
            <a:endParaRPr lang="en-US"/>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following slides summarizes impacts for Northeast Florida Regional Airport, impacts for District 2,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Northeast Florida Regional Airport created 3,888 jobs earning $285 million in payroll, contributed $465 million in value added, and generated a total economic impact (output) of $1.4 billion.</a:t>
            </a:r>
          </a:p>
          <a:p>
            <a:endParaRPr lang="en-US"/>
          </a:p>
          <a:p>
            <a:r>
              <a:rPr lang="en-US"/>
              <a:t>This includes direct impacts of 1,529 jobs earning $149 million in payroll, contributing $228 million in value added, and generating a total economic impact (output) of $908 million.</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This also includes multiplier impacts of 2,359 jobs earning $136 million in payroll, contributing $237 million in value added, and generating a total economic impact (output) of $443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a:t>This slide shows the flight route map for Northeast Florida Regional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15</a:t>
            </a:fld>
            <a:endParaRPr lang="en-US"/>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NOTE: Off-Airport Air Cargo Impacts are only presented at the statewide and FDOT District levels. Their impacts are included in the statewide totals and District totals but NOT at the individual airport level. </a:t>
            </a:r>
          </a:p>
          <a:p>
            <a:endParaRPr lang="en-US"/>
          </a:p>
          <a:p>
            <a:r>
              <a:rPr lang="en-US"/>
              <a:t>Off-airport air cargo impacts result from an </a:t>
            </a:r>
            <a:r>
              <a:rPr lang="en-US" sz="1800" i="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a:p>
          <a:p>
            <a:r>
              <a:rPr lang="en-US"/>
              <a:t>The analysis used data from several sources regarding air cargo freight and industry sector relationships, including: the U.S. Census Bureau’s Foreign Trade Division (collected by WISERTrade) and the Freight Analysis Framework (FAF). </a:t>
            </a:r>
          </a:p>
          <a:p>
            <a:endParaRPr lang="en-US"/>
          </a:p>
          <a:p>
            <a:r>
              <a:rPr lang="en-US"/>
              <a:t>This analysis estimated that off-airport air cargo account for over 700,000 jobs resulting in almost $45 billion in payroll, and approximately $150 billion in output!</a:t>
            </a:r>
          </a:p>
          <a:p>
            <a:endParaRPr lang="en-US"/>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18</a:t>
            </a:fld>
            <a:endParaRPr lang="en-US"/>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19</a:t>
            </a:fld>
            <a:endParaRPr lang="en-US"/>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NOTE: Industry Reliance Impacts are only presented at the statewide and FDOT District levels. Their impacts are included in the statewide totals and District totals but NOT at the individual airport level.</a:t>
            </a:r>
          </a:p>
          <a:p>
            <a:endParaRPr lang="en-US"/>
          </a:p>
          <a:p>
            <a:r>
              <a:rPr lang="en-US"/>
              <a:t>Many businesses are aviation-reliant, whether it is to transport goods and services, or they are located on-airport. Industry reliance impacts assess the dependence of all off-airport industries on aviation services. The industry reliance impact category </a:t>
            </a:r>
            <a:r>
              <a:rPr lang="en-US" i="1"/>
              <a:t>does not</a:t>
            </a:r>
            <a:r>
              <a:rPr lang="en-US" i="0"/>
              <a:t> include off-airport air cargo, which is its own impact category</a:t>
            </a:r>
            <a:endParaRPr lang="en-US"/>
          </a:p>
          <a:p>
            <a:endParaRPr lang="en-US"/>
          </a:p>
          <a:p>
            <a:r>
              <a:rPr lang="en-US"/>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fld id="{2A6956F3-3C78-4106-836F-16ABCDE1EF7B}" type="slidenum">
              <a:rPr lang="en-US" smtClean="0"/>
              <a:t>20</a:t>
            </a:fld>
            <a:endParaRPr lang="en-US"/>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fld id="{2A6956F3-3C78-4106-836F-16ABCDE1EF7B}" type="slidenum">
              <a:rPr lang="en-US" smtClean="0"/>
              <a:t>21</a:t>
            </a:fld>
            <a:endParaRPr lang="en-US"/>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2 created 137,569 jobs earning $8.1 billion in payroll, contributed $10.8 billion in value added, and generated a total economic impact (output) of $23.9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38412511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89.svg"/><Relationship Id="rId3" Type="http://schemas.openxmlformats.org/officeDocument/2006/relationships/image" Target="../media/image84.jpeg"/><Relationship Id="rId7" Type="http://schemas.openxmlformats.org/officeDocument/2006/relationships/image" Target="../media/image18.png"/><Relationship Id="rId12" Type="http://schemas.openxmlformats.org/officeDocument/2006/relationships/image" Target="../media/image80.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88.svg"/><Relationship Id="rId5" Type="http://schemas.openxmlformats.org/officeDocument/2006/relationships/image" Target="../media/image86.svg"/><Relationship Id="rId10" Type="http://schemas.openxmlformats.org/officeDocument/2006/relationships/image" Target="../media/image78.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0.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0.png"/><Relationship Id="rId5" Type="http://schemas.openxmlformats.org/officeDocument/2006/relationships/image" Target="../media/image92.jpeg"/><Relationship Id="rId10" Type="http://schemas.openxmlformats.org/officeDocument/2006/relationships/image" Target="../media/image79.svg"/><Relationship Id="rId4" Type="http://schemas.openxmlformats.org/officeDocument/2006/relationships/image" Target="../media/image91.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3.jpeg"/><Relationship Id="rId7" Type="http://schemas.openxmlformats.org/officeDocument/2006/relationships/image" Target="../media/image65.svg"/><Relationship Id="rId12" Type="http://schemas.openxmlformats.org/officeDocument/2006/relationships/image" Target="../media/image94.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5.jpeg"/><Relationship Id="rId7" Type="http://schemas.openxmlformats.org/officeDocument/2006/relationships/image" Target="../media/image65.svg"/><Relationship Id="rId12" Type="http://schemas.openxmlformats.org/officeDocument/2006/relationships/image" Target="../media/image9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a:t>Northeast Florida Regional Airport</a:t>
            </a:r>
            <a:br>
              <a:rPr lang="en-US" sz="2400" b="1"/>
            </a:br>
            <a:r>
              <a:rPr lang="en-US" sz="2400" b="1"/>
              <a:t>Economic Impact Presentation</a:t>
            </a:r>
            <a:endParaRPr lang="en-US"/>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F70DC2B5-B660-477F-9274-B5DE9096E8BA}"/>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42334347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875973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3935984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a:t>Calculating Northeast Florida Regional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l="3824" r="3824"/>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52166"/>
            <a:ext cx="10515600" cy="1325563"/>
          </a:xfrm>
        </p:spPr>
        <p:txBody>
          <a:bodyPr/>
          <a:lstStyle/>
          <a:p>
            <a:r>
              <a:rPr lang="en-US"/>
              <a:t>TOTAL Northeast Florida Regional</a:t>
            </a:r>
            <a:br>
              <a:rPr lang="en-US"/>
            </a:br>
            <a:r>
              <a:rPr lang="en-US"/>
              <a:t>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$285</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$465</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$1.4</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a:solidFill>
                  <a:schemeClr val="accent1"/>
                </a:solidFill>
                <a:latin typeface="Arial" panose="020B0604020202020204" pitchFamily="34" charset="0"/>
                <a:cs typeface="Arial" panose="020B0604020202020204" pitchFamily="34" charset="0"/>
              </a:rPr>
              <a:t>3,888</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30666" t="-84" r="35380" b="84"/>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a:t>Add map by airport</a:t>
            </a:r>
          </a:p>
        </p:txBody>
      </p:sp>
      <p:pic>
        <p:nvPicPr>
          <p:cNvPr id="6" name="SGJ">
            <a:hlinkClick r:id="" action="ppaction://media"/>
            <a:extLst>
              <a:ext uri="{FF2B5EF4-FFF2-40B4-BE49-F238E27FC236}">
                <a16:creationId xmlns:a16="http://schemas.microsoft.com/office/drawing/2014/main" id="{17058904-1938-455C-865E-04C27A996D57}"/>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75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a:t>How are Statewide and District Aviation Economic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17823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algn="ctr"/>
            <a:r>
              <a:rPr lang="en-US" sz="2500" b="1">
                <a:solidFill>
                  <a:schemeClr val="accent1"/>
                </a:solidFill>
              </a:rPr>
              <a:t>700,738</a:t>
            </a:r>
          </a:p>
          <a:p>
            <a:pPr algn="ctr"/>
            <a:r>
              <a:rPr lang="en-US" sz="1600">
                <a:solidFill>
                  <a:schemeClr val="accent1"/>
                </a:solidFill>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algn="ctr"/>
            <a:r>
              <a:rPr lang="en-US" sz="2500" b="1">
                <a:solidFill>
                  <a:schemeClr val="accent1"/>
                </a:solidFill>
              </a:rPr>
              <a:t>$150.0 Billion</a:t>
            </a:r>
          </a:p>
          <a:p>
            <a:pPr algn="ctr"/>
            <a:r>
              <a:rPr lang="en-US" sz="1600">
                <a:solidFill>
                  <a:schemeClr val="accent1"/>
                </a:solidFill>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algn="ctr"/>
            <a:r>
              <a:rPr lang="en-US" sz="2500" b="1">
                <a:solidFill>
                  <a:schemeClr val="accent1"/>
                </a:solidFill>
              </a:rPr>
              <a:t>$44.7 Billion</a:t>
            </a:r>
          </a:p>
          <a:p>
            <a:pPr algn="ctr"/>
            <a:r>
              <a:rPr lang="en-US" sz="1600">
                <a:solidFill>
                  <a:schemeClr val="accent1"/>
                </a:solidFill>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algn="ctr"/>
            <a:r>
              <a:rPr lang="en-US" sz="2500" b="1">
                <a:solidFill>
                  <a:schemeClr val="accent1"/>
                </a:solidFill>
              </a:rPr>
              <a:t>$75.4 Billion</a:t>
            </a:r>
          </a:p>
          <a:p>
            <a:pPr algn="ctr"/>
            <a:r>
              <a:rPr lang="en-US" sz="1600">
                <a:solidFill>
                  <a:schemeClr val="accent1"/>
                </a:solidFill>
              </a:rPr>
              <a:t>VALUE ADDED</a:t>
            </a:r>
          </a:p>
        </p:txBody>
      </p:sp>
    </p:spTree>
    <p:extLst>
      <p:ext uri="{BB962C8B-B14F-4D97-AF65-F5344CB8AC3E}">
        <p14:creationId xmlns:p14="http://schemas.microsoft.com/office/powerpoint/2010/main" val="34762588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a:t>11 aviation military installations were</a:t>
            </a:r>
            <a:br>
              <a:rPr lang="en-US"/>
            </a:br>
            <a:r>
              <a:rPr lang="en-US"/>
              <a:t>analyzed as part of the AEIS</a:t>
            </a:r>
          </a:p>
          <a:p>
            <a:r>
              <a:rPr lang="en-US"/>
              <a:t>Includes one of only six United States Space</a:t>
            </a:r>
            <a:br>
              <a:rPr lang="en-US"/>
            </a:br>
            <a:r>
              <a:rPr lang="en-US"/>
              <a:t>Force base locations in the country: Patrick Space</a:t>
            </a:r>
            <a:br>
              <a:rPr lang="en-US"/>
            </a:br>
            <a:r>
              <a:rPr lang="en-US"/>
              <a:t>Force Base, located in Brevard County</a:t>
            </a:r>
          </a:p>
          <a:p>
            <a:endParaRPr lang="en-US"/>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algn="ctr"/>
            <a:r>
              <a:rPr lang="en-US" sz="2500" b="1">
                <a:solidFill>
                  <a:schemeClr val="accent1"/>
                </a:solidFill>
              </a:rPr>
              <a:t>142,000</a:t>
            </a:r>
          </a:p>
          <a:p>
            <a:pPr algn="ctr"/>
            <a:r>
              <a:rPr lang="en-US" sz="1600">
                <a:solidFill>
                  <a:schemeClr val="accent1"/>
                </a:solidFill>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algn="ctr"/>
            <a:r>
              <a:rPr lang="en-US" sz="2500" b="1">
                <a:solidFill>
                  <a:schemeClr val="accent1"/>
                </a:solidFill>
              </a:rPr>
              <a:t>$12.9 Billion</a:t>
            </a:r>
          </a:p>
          <a:p>
            <a:pPr algn="ctr"/>
            <a:r>
              <a:rPr lang="en-US" sz="1600">
                <a:solidFill>
                  <a:schemeClr val="accent1"/>
                </a:solidFill>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algn="ctr"/>
            <a:r>
              <a:rPr lang="en-US" sz="2500" b="1">
                <a:solidFill>
                  <a:schemeClr val="accent1"/>
                </a:solidFill>
              </a:rPr>
              <a:t>$9.6 Billion</a:t>
            </a:r>
          </a:p>
          <a:p>
            <a:pPr algn="ctr"/>
            <a:r>
              <a:rPr lang="en-US" sz="1600">
                <a:solidFill>
                  <a:schemeClr val="accent1"/>
                </a:solidFill>
              </a:rPr>
              <a:t>PAYROLL</a:t>
            </a:r>
          </a:p>
        </p:txBody>
      </p:sp>
    </p:spTree>
    <p:extLst>
      <p:ext uri="{BB962C8B-B14F-4D97-AF65-F5344CB8AC3E}">
        <p14:creationId xmlns:p14="http://schemas.microsoft.com/office/powerpoint/2010/main" val="2320774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a:lnSpc>
                <a:spcPct val="100000"/>
              </a:lnSpc>
              <a:spcBef>
                <a:spcPts val="1050"/>
              </a:spcBef>
            </a:pPr>
            <a:r>
              <a:rPr lang="en-US" sz="2200" spc="-5">
                <a:solidFill>
                  <a:schemeClr val="bg1"/>
                </a:solidFill>
                <a:latin typeface="Arial" panose="020B0604020202020204" pitchFamily="34" charset="0"/>
                <a:cs typeface="Arial" panose="020B0604020202020204" pitchFamily="34" charset="0"/>
              </a:rPr>
              <a:t>Assessment of the total number of industries that are partially or totally aviation-dependent</a:t>
            </a:r>
            <a:endParaRPr lang="en-US" sz="2200">
              <a:solidFill>
                <a:schemeClr val="bg1"/>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algn="ctr"/>
            <a:r>
              <a:rPr lang="en-US" sz="2500" b="1">
                <a:solidFill>
                  <a:schemeClr val="accent1"/>
                </a:solidFill>
              </a:rPr>
              <a:t>11,387</a:t>
            </a:r>
          </a:p>
          <a:p>
            <a:pPr algn="ctr"/>
            <a:r>
              <a:rPr lang="en-US" sz="1600">
                <a:solidFill>
                  <a:schemeClr val="accent1"/>
                </a:solidFill>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algn="ctr"/>
            <a:r>
              <a:rPr lang="en-US" sz="2500" b="1">
                <a:solidFill>
                  <a:schemeClr val="accent1"/>
                </a:solidFill>
              </a:rPr>
              <a:t>$1.9 Billion</a:t>
            </a:r>
          </a:p>
          <a:p>
            <a:pPr algn="ctr"/>
            <a:r>
              <a:rPr lang="en-US" sz="1600">
                <a:solidFill>
                  <a:schemeClr val="accent1"/>
                </a:solidFill>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algn="ctr"/>
            <a:r>
              <a:rPr lang="en-US" sz="2500" b="1">
                <a:solidFill>
                  <a:schemeClr val="accent1"/>
                </a:solidFill>
              </a:rPr>
              <a:t>$651 Million</a:t>
            </a:r>
          </a:p>
          <a:p>
            <a:pPr algn="ctr"/>
            <a:r>
              <a:rPr lang="en-US" sz="1600">
                <a:solidFill>
                  <a:schemeClr val="accent1"/>
                </a:solidFill>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algn="ctr"/>
            <a:r>
              <a:rPr lang="en-US" sz="2500" b="1">
                <a:solidFill>
                  <a:schemeClr val="accent1"/>
                </a:solidFill>
              </a:rPr>
              <a:t>$1.0 Billion</a:t>
            </a:r>
          </a:p>
          <a:p>
            <a:pPr algn="ctr"/>
            <a:r>
              <a:rPr lang="en-US" sz="1600">
                <a:solidFill>
                  <a:schemeClr val="accent1"/>
                </a:solidFill>
              </a:rPr>
              <a:t>VALUE ADDED</a:t>
            </a:r>
          </a:p>
        </p:txBody>
      </p:sp>
    </p:spTree>
    <p:extLst>
      <p:ext uri="{BB962C8B-B14F-4D97-AF65-F5344CB8AC3E}">
        <p14:creationId xmlns:p14="http://schemas.microsoft.com/office/powerpoint/2010/main" val="5364067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$109</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$170</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$336</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algn="ctr"/>
            <a:r>
              <a:rPr lang="en-US" sz="3200" b="1">
                <a:solidFill>
                  <a:schemeClr val="accent1"/>
                </a:solidFill>
                <a:latin typeface="Arial" panose="020B0604020202020204" pitchFamily="34" charset="0"/>
                <a:cs typeface="Arial" panose="020B0604020202020204" pitchFamily="34" charset="0"/>
              </a:rPr>
              <a:t>2,009,088</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1025593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12EC7C09-D46B-4E37-A409-5A6304E5B65D}"/>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1626B609-2C65-4467-B199-99ADB73ADD48}"/>
              </a:ext>
            </a:extLst>
          </p:cNvPr>
          <p:cNvPicPr>
            <a:picLocks noChangeAspect="1"/>
          </p:cNvPicPr>
          <p:nvPr/>
        </p:nvPicPr>
        <p:blipFill>
          <a:blip r:embed="rId3">
            <a:extLst>
              <a:ext uri="{28A0092B-C50C-407E-A947-70E740481C1C}">
                <a14:useLocalDpi xmlns:a14="http://schemas.microsoft.com/office/drawing/2010/main" val="0"/>
              </a:ext>
            </a:extLst>
          </a:blip>
          <a:srcRect l="8439" r="843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2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$8.1</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$10.8</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$23.9</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a:solidFill>
                  <a:schemeClr val="accent1"/>
                </a:solidFill>
                <a:latin typeface="Arial" panose="020B0604020202020204" pitchFamily="34" charset="0"/>
                <a:cs typeface="Arial" panose="020B0604020202020204" pitchFamily="34" charset="0"/>
              </a:rPr>
              <a:t>137,569</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F2A1C635-801C-48D4-AB01-EEE4972857AD}"/>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848908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3003</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Northeast Florida Regional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Northeast Florida Regional Airport’s Total Economic Impact</vt:lpstr>
      <vt:lpstr>On-Airport Impacts</vt:lpstr>
      <vt:lpstr>Visitor Spending Impacts (Off-Airport)</vt:lpstr>
      <vt:lpstr>Airport Economic Impact Results</vt:lpstr>
      <vt:lpstr>TOTAL Northeast Florida Regional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2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2022-12-07T21:10:31Z</dcterms:modified>
</cp:coreProperties>
</file>