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300"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E2DCFFA-E293-41D1-BFAE-9838B9265AEB}" v="1" dt="2022-12-07T21:13:00.74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4606" autoAdjust="0"/>
  </p:normalViewPr>
  <p:slideViewPr>
    <p:cSldViewPr snapToGrid="0">
      <p:cViewPr varScale="1">
        <p:scale>
          <a:sx n="95" d="100"/>
          <a:sy n="95" d="100"/>
        </p:scale>
        <p:origin x="1098" y="33"/>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ibson, Thomas" userId="4b42d18a-f5dd-45ad-b5f3-020bdeec964b" providerId="ADAL" clId="{30379487-9E1B-4BB9-84AD-8C1A50303A3A}"/>
    <pc:docChg chg="custSel modSld">
      <pc:chgData name="Gibson, Thomas" userId="4b42d18a-f5dd-45ad-b5f3-020bdeec964b" providerId="ADAL" clId="{30379487-9E1B-4BB9-84AD-8C1A50303A3A}" dt="2022-10-06T18:26:23.171" v="3" actId="1592"/>
      <pc:docMkLst>
        <pc:docMk/>
      </pc:docMkLst>
      <pc:sldChg chg="addCm delCm modCm">
        <pc:chgData name="Gibson, Thomas" userId="4b42d18a-f5dd-45ad-b5f3-020bdeec964b" providerId="ADAL" clId="{30379487-9E1B-4BB9-84AD-8C1A50303A3A}" dt="2022-10-06T18:26:23.171" v="3" actId="1592"/>
        <pc:sldMkLst>
          <pc:docMk/>
          <pc:sldMk cId="65851916" sldId="278"/>
        </pc:sldMkLst>
      </pc:sldChg>
    </pc:docChg>
  </pc:docChgLst>
  <pc:docChgLst>
    <pc:chgData name="Costner, Bayley" userId="2a58abfe-bf9e-4cc1-9dde-744d7a979601" providerId="ADAL" clId="{5C42D848-00A8-4879-85DB-6110EC5BF6AB}"/>
    <pc:docChg chg="modSld">
      <pc:chgData name="Costner, Bayley" userId="2a58abfe-bf9e-4cc1-9dde-744d7a979601" providerId="ADAL" clId="{5C42D848-00A8-4879-85DB-6110EC5BF6AB}" dt="2022-10-18T17:12:49.722" v="40" actId="20577"/>
      <pc:docMkLst>
        <pc:docMk/>
      </pc:docMkLst>
      <pc:sldChg chg="modSp mod">
        <pc:chgData name="Costner, Bayley" userId="2a58abfe-bf9e-4cc1-9dde-744d7a979601" providerId="ADAL" clId="{5C42D848-00A8-4879-85DB-6110EC5BF6AB}" dt="2022-10-18T17:11:33.409" v="11" actId="20577"/>
        <pc:sldMkLst>
          <pc:docMk/>
          <pc:sldMk cId="1711352330" sldId="256"/>
        </pc:sldMkLst>
        <pc:spChg chg="mod">
          <ac:chgData name="Costner, Bayley" userId="2a58abfe-bf9e-4cc1-9dde-744d7a979601" providerId="ADAL" clId="{5C42D848-00A8-4879-85DB-6110EC5BF6AB}" dt="2022-10-18T17:11:33.409" v="11" actId="20577"/>
          <ac:spMkLst>
            <pc:docMk/>
            <pc:sldMk cId="1711352330" sldId="256"/>
            <ac:spMk id="3" creationId="{931932A1-7454-4B78-B394-3713697727FA}"/>
          </ac:spMkLst>
        </pc:spChg>
      </pc:sldChg>
      <pc:sldChg chg="modNotesTx">
        <pc:chgData name="Costner, Bayley" userId="2a58abfe-bf9e-4cc1-9dde-744d7a979601" providerId="ADAL" clId="{5C42D848-00A8-4879-85DB-6110EC5BF6AB}" dt="2022-10-18T17:12:06.228" v="28" actId="20577"/>
        <pc:sldMkLst>
          <pc:docMk/>
          <pc:sldMk cId="412258708" sldId="270"/>
        </pc:sldMkLst>
      </pc:sldChg>
      <pc:sldChg chg="modSp mod modNotesTx">
        <pc:chgData name="Costner, Bayley" userId="2a58abfe-bf9e-4cc1-9dde-744d7a979601" providerId="ADAL" clId="{5C42D848-00A8-4879-85DB-6110EC5BF6AB}" dt="2022-10-18T17:12:49.722" v="40" actId="20577"/>
        <pc:sldMkLst>
          <pc:docMk/>
          <pc:sldMk cId="3380238284" sldId="273"/>
        </pc:sldMkLst>
        <pc:spChg chg="mod">
          <ac:chgData name="Costner, Bayley" userId="2a58abfe-bf9e-4cc1-9dde-744d7a979601" providerId="ADAL" clId="{5C42D848-00A8-4879-85DB-6110EC5BF6AB}" dt="2022-10-18T17:12:49.722" v="40" actId="20577"/>
          <ac:spMkLst>
            <pc:docMk/>
            <pc:sldMk cId="3380238284" sldId="273"/>
            <ac:spMk id="4" creationId="{A3560EF0-DF41-40A6-889B-45B12E8526AE}"/>
          </ac:spMkLst>
        </pc:spChg>
      </pc:sldChg>
      <pc:sldChg chg="modNotesTx">
        <pc:chgData name="Costner, Bayley" userId="2a58abfe-bf9e-4cc1-9dde-744d7a979601" providerId="ADAL" clId="{5C42D848-00A8-4879-85DB-6110EC5BF6AB}" dt="2022-10-18T17:11:51.801" v="16" actId="20577"/>
        <pc:sldMkLst>
          <pc:docMk/>
          <pc:sldMk cId="3393598430" sldId="286"/>
        </pc:sldMkLst>
      </pc:sldChg>
      <pc:sldChg chg="modSp mod">
        <pc:chgData name="Costner, Bayley" userId="2a58abfe-bf9e-4cc1-9dde-744d7a979601" providerId="ADAL" clId="{5C42D848-00A8-4879-85DB-6110EC5BF6AB}" dt="2022-10-18T17:12:00.285" v="23" actId="20577"/>
        <pc:sldMkLst>
          <pc:docMk/>
          <pc:sldMk cId="1002511331" sldId="302"/>
        </pc:sldMkLst>
        <pc:spChg chg="mod">
          <ac:chgData name="Costner, Bayley" userId="2a58abfe-bf9e-4cc1-9dde-744d7a979601" providerId="ADAL" clId="{5C42D848-00A8-4879-85DB-6110EC5BF6AB}" dt="2022-10-18T17:12:00.285" v="23" actId="20577"/>
          <ac:spMkLst>
            <pc:docMk/>
            <pc:sldMk cId="1002511331" sldId="302"/>
            <ac:spMk id="4" creationId="{46BE5F69-E9BC-41C7-BF6B-EB4B224032B2}"/>
          </ac:spMkLst>
        </pc:spChg>
      </pc:sldChg>
    </pc:docChg>
  </pc:docChgLst>
  <pc:docChgLst>
    <pc:chgData name="Sheth, Rohan" userId="0b6da9f0-4e13-4f6a-80ee-55c9a7700dcb" providerId="ADAL" clId="{4332B73A-8BC9-420B-8493-9490D1727418}"/>
    <pc:docChg chg="undo custSel modSld">
      <pc:chgData name="Sheth, Rohan" userId="0b6da9f0-4e13-4f6a-80ee-55c9a7700dcb" providerId="ADAL" clId="{4332B73A-8BC9-420B-8493-9490D1727418}" dt="2022-10-18T13:02:23.374" v="777" actId="1592"/>
      <pc:docMkLst>
        <pc:docMk/>
      </pc:docMkLst>
      <pc:sldChg chg="modNotesTx">
        <pc:chgData name="Sheth, Rohan" userId="0b6da9f0-4e13-4f6a-80ee-55c9a7700dcb" providerId="ADAL" clId="{4332B73A-8BC9-420B-8493-9490D1727418}" dt="2022-10-12T19:54:27.574" v="489"/>
        <pc:sldMkLst>
          <pc:docMk/>
          <pc:sldMk cId="4081035233" sldId="259"/>
        </pc:sldMkLst>
      </pc:sldChg>
      <pc:sldChg chg="modSp mod">
        <pc:chgData name="Sheth, Rohan" userId="0b6da9f0-4e13-4f6a-80ee-55c9a7700dcb" providerId="ADAL" clId="{4332B73A-8BC9-420B-8493-9490D1727418}" dt="2022-10-12T17:53:43.306" v="7" actId="20577"/>
        <pc:sldMkLst>
          <pc:docMk/>
          <pc:sldMk cId="3380238284" sldId="273"/>
        </pc:sldMkLst>
        <pc:spChg chg="mod">
          <ac:chgData name="Sheth, Rohan" userId="0b6da9f0-4e13-4f6a-80ee-55c9a7700dcb" providerId="ADAL" clId="{4332B73A-8BC9-420B-8493-9490D1727418}" dt="2022-10-12T17:53:43.306" v="7" actId="20577"/>
          <ac:spMkLst>
            <pc:docMk/>
            <pc:sldMk cId="3380238284" sldId="273"/>
            <ac:spMk id="4" creationId="{A3560EF0-DF41-40A6-889B-45B12E8526AE}"/>
          </ac:spMkLst>
        </pc:spChg>
      </pc:sldChg>
      <pc:sldChg chg="modSp mod modNotesTx">
        <pc:chgData name="Sheth, Rohan" userId="0b6da9f0-4e13-4f6a-80ee-55c9a7700dcb" providerId="ADAL" clId="{4332B73A-8BC9-420B-8493-9490D1727418}" dt="2022-10-12T21:49:47.364" v="709" actId="20577"/>
        <pc:sldMkLst>
          <pc:docMk/>
          <pc:sldMk cId="1102559366" sldId="274"/>
        </pc:sldMkLst>
        <pc:spChg chg="mod">
          <ac:chgData name="Sheth, Rohan" userId="0b6da9f0-4e13-4f6a-80ee-55c9a7700dcb" providerId="ADAL" clId="{4332B73A-8BC9-420B-8493-9490D1727418}" dt="2022-10-12T17:57:04.026" v="24" actId="20577"/>
          <ac:spMkLst>
            <pc:docMk/>
            <pc:sldMk cId="1102559366" sldId="274"/>
            <ac:spMk id="15" creationId="{4852909B-00BF-4624-A63B-BF6AD258E9E4}"/>
          </ac:spMkLst>
        </pc:spChg>
        <pc:spChg chg="mod">
          <ac:chgData name="Sheth, Rohan" userId="0b6da9f0-4e13-4f6a-80ee-55c9a7700dcb" providerId="ADAL" clId="{4332B73A-8BC9-420B-8493-9490D1727418}" dt="2022-10-12T18:03:17.355" v="33" actId="20577"/>
          <ac:spMkLst>
            <pc:docMk/>
            <pc:sldMk cId="1102559366" sldId="274"/>
            <ac:spMk id="17" creationId="{BCD3DADA-88B9-4319-928A-B0B735E28BFF}"/>
          </ac:spMkLst>
        </pc:spChg>
        <pc:spChg chg="mod">
          <ac:chgData name="Sheth, Rohan" userId="0b6da9f0-4e13-4f6a-80ee-55c9a7700dcb" providerId="ADAL" clId="{4332B73A-8BC9-420B-8493-9490D1727418}" dt="2022-10-12T18:03:21.691" v="36" actId="20577"/>
          <ac:spMkLst>
            <pc:docMk/>
            <pc:sldMk cId="1102559366" sldId="274"/>
            <ac:spMk id="18" creationId="{5E7378DE-A933-40FC-B6B5-2E41D7A79385}"/>
          </ac:spMkLst>
        </pc:spChg>
        <pc:spChg chg="mod">
          <ac:chgData name="Sheth, Rohan" userId="0b6da9f0-4e13-4f6a-80ee-55c9a7700dcb" providerId="ADAL" clId="{4332B73A-8BC9-420B-8493-9490D1727418}" dt="2022-10-12T17:56:50.995" v="19" actId="404"/>
          <ac:spMkLst>
            <pc:docMk/>
            <pc:sldMk cId="1102559366" sldId="274"/>
            <ac:spMk id="44" creationId="{E46410AA-9335-4C3E-AEEE-43614C70E64D}"/>
          </ac:spMkLst>
        </pc:spChg>
      </pc:sldChg>
      <pc:sldChg chg="modSp mod modNotesTx">
        <pc:chgData name="Sheth, Rohan" userId="0b6da9f0-4e13-4f6a-80ee-55c9a7700dcb" providerId="ADAL" clId="{4332B73A-8BC9-420B-8493-9490D1727418}" dt="2022-10-12T21:49:29.570" v="682" actId="20577"/>
        <pc:sldMkLst>
          <pc:docMk/>
          <pc:sldMk cId="3015444443" sldId="277"/>
        </pc:sldMkLst>
        <pc:spChg chg="mod">
          <ac:chgData name="Sheth, Rohan" userId="0b6da9f0-4e13-4f6a-80ee-55c9a7700dcb" providerId="ADAL" clId="{4332B73A-8BC9-420B-8493-9490D1727418}" dt="2022-10-12T19:02:03.867" v="85" actId="20577"/>
          <ac:spMkLst>
            <pc:docMk/>
            <pc:sldMk cId="3015444443" sldId="277"/>
            <ac:spMk id="27" creationId="{1BAF3DFF-FBD1-4DCD-BB9D-49C806D8A93A}"/>
          </ac:spMkLst>
        </pc:spChg>
        <pc:spChg chg="mod">
          <ac:chgData name="Sheth, Rohan" userId="0b6da9f0-4e13-4f6a-80ee-55c9a7700dcb" providerId="ADAL" clId="{4332B73A-8BC9-420B-8493-9490D1727418}" dt="2022-10-12T19:02:08.970" v="89" actId="20577"/>
          <ac:spMkLst>
            <pc:docMk/>
            <pc:sldMk cId="3015444443" sldId="277"/>
            <ac:spMk id="28" creationId="{BD483718-919B-4491-A844-A04BDB0E3D2B}"/>
          </ac:spMkLst>
        </pc:spChg>
        <pc:spChg chg="mod">
          <ac:chgData name="Sheth, Rohan" userId="0b6da9f0-4e13-4f6a-80ee-55c9a7700dcb" providerId="ADAL" clId="{4332B73A-8BC9-420B-8493-9490D1727418}" dt="2022-10-12T19:02:13.531" v="93" actId="20577"/>
          <ac:spMkLst>
            <pc:docMk/>
            <pc:sldMk cId="3015444443" sldId="277"/>
            <ac:spMk id="29" creationId="{B40D5393-1247-48A7-A331-6027ED064C2B}"/>
          </ac:spMkLst>
        </pc:spChg>
        <pc:spChg chg="mod">
          <ac:chgData name="Sheth, Rohan" userId="0b6da9f0-4e13-4f6a-80ee-55c9a7700dcb" providerId="ADAL" clId="{4332B73A-8BC9-420B-8493-9490D1727418}" dt="2022-10-12T19:01:53.074" v="82" actId="404"/>
          <ac:spMkLst>
            <pc:docMk/>
            <pc:sldMk cId="3015444443" sldId="277"/>
            <ac:spMk id="34" creationId="{49BEB672-5087-49D5-925B-410D7FCB2E0D}"/>
          </ac:spMkLst>
        </pc:spChg>
      </pc:sldChg>
      <pc:sldChg chg="modSp mod modNotesTx">
        <pc:chgData name="Sheth, Rohan" userId="0b6da9f0-4e13-4f6a-80ee-55c9a7700dcb" providerId="ADAL" clId="{4332B73A-8BC9-420B-8493-9490D1727418}" dt="2022-10-12T21:51:42.005" v="776" actId="20577"/>
        <pc:sldMkLst>
          <pc:docMk/>
          <pc:sldMk cId="536406714" sldId="289"/>
        </pc:sldMkLst>
        <pc:spChg chg="mod">
          <ac:chgData name="Sheth, Rohan" userId="0b6da9f0-4e13-4f6a-80ee-55c9a7700dcb" providerId="ADAL" clId="{4332B73A-8BC9-420B-8493-9490D1727418}" dt="2022-10-12T19:19:27.487" v="476" actId="20577"/>
          <ac:spMkLst>
            <pc:docMk/>
            <pc:sldMk cId="536406714" sldId="289"/>
            <ac:spMk id="13" creationId="{0E392E31-B1C9-4046-BB53-57DD04F113C7}"/>
          </ac:spMkLst>
        </pc:spChg>
        <pc:spChg chg="mod">
          <ac:chgData name="Sheth, Rohan" userId="0b6da9f0-4e13-4f6a-80ee-55c9a7700dcb" providerId="ADAL" clId="{4332B73A-8BC9-420B-8493-9490D1727418}" dt="2022-10-12T19:19:49.904" v="488" actId="20577"/>
          <ac:spMkLst>
            <pc:docMk/>
            <pc:sldMk cId="536406714" sldId="289"/>
            <ac:spMk id="14" creationId="{566E9CB3-F6FC-43CE-A440-877533987582}"/>
          </ac:spMkLst>
        </pc:spChg>
        <pc:spChg chg="mod">
          <ac:chgData name="Sheth, Rohan" userId="0b6da9f0-4e13-4f6a-80ee-55c9a7700dcb" providerId="ADAL" clId="{4332B73A-8BC9-420B-8493-9490D1727418}" dt="2022-10-12T19:19:43.182" v="483" actId="20577"/>
          <ac:spMkLst>
            <pc:docMk/>
            <pc:sldMk cId="536406714" sldId="289"/>
            <ac:spMk id="17" creationId="{C8793D3D-51BE-439D-98FF-B4BD67416000}"/>
          </ac:spMkLst>
        </pc:spChg>
      </pc:sldChg>
      <pc:sldChg chg="modSp mod modNotesTx">
        <pc:chgData name="Sheth, Rohan" userId="0b6da9f0-4e13-4f6a-80ee-55c9a7700dcb" providerId="ADAL" clId="{4332B73A-8BC9-420B-8493-9490D1727418}" dt="2022-10-12T21:49:16.947" v="655" actId="20577"/>
        <pc:sldMkLst>
          <pc:docMk/>
          <pc:sldMk cId="848908219" sldId="295"/>
        </pc:sldMkLst>
        <pc:spChg chg="mod">
          <ac:chgData name="Sheth, Rohan" userId="0b6da9f0-4e13-4f6a-80ee-55c9a7700dcb" providerId="ADAL" clId="{4332B73A-8BC9-420B-8493-9490D1727418}" dt="2022-10-12T19:09:32.733" v="106" actId="20577"/>
          <ac:spMkLst>
            <pc:docMk/>
            <pc:sldMk cId="848908219" sldId="295"/>
            <ac:spMk id="27" creationId="{1BAF3DFF-FBD1-4DCD-BB9D-49C806D8A93A}"/>
          </ac:spMkLst>
        </pc:spChg>
        <pc:spChg chg="mod">
          <ac:chgData name="Sheth, Rohan" userId="0b6da9f0-4e13-4f6a-80ee-55c9a7700dcb" providerId="ADAL" clId="{4332B73A-8BC9-420B-8493-9490D1727418}" dt="2022-10-12T19:09:38.125" v="110" actId="20577"/>
          <ac:spMkLst>
            <pc:docMk/>
            <pc:sldMk cId="848908219" sldId="295"/>
            <ac:spMk id="28" creationId="{BD483718-919B-4491-A844-A04BDB0E3D2B}"/>
          </ac:spMkLst>
        </pc:spChg>
        <pc:spChg chg="mod">
          <ac:chgData name="Sheth, Rohan" userId="0b6da9f0-4e13-4f6a-80ee-55c9a7700dcb" providerId="ADAL" clId="{4332B73A-8BC9-420B-8493-9490D1727418}" dt="2022-10-12T19:09:45.310" v="116" actId="20577"/>
          <ac:spMkLst>
            <pc:docMk/>
            <pc:sldMk cId="848908219" sldId="295"/>
            <ac:spMk id="29" creationId="{B40D5393-1247-48A7-A331-6027ED064C2B}"/>
          </ac:spMkLst>
        </pc:spChg>
        <pc:spChg chg="mod">
          <ac:chgData name="Sheth, Rohan" userId="0b6da9f0-4e13-4f6a-80ee-55c9a7700dcb" providerId="ADAL" clId="{4332B73A-8BC9-420B-8493-9490D1727418}" dt="2022-10-12T19:09:23.653" v="103" actId="404"/>
          <ac:spMkLst>
            <pc:docMk/>
            <pc:sldMk cId="848908219" sldId="295"/>
            <ac:spMk id="34" creationId="{49BEB672-5087-49D5-925B-410D7FCB2E0D}"/>
          </ac:spMkLst>
        </pc:spChg>
        <pc:picChg chg="mod">
          <ac:chgData name="Sheth, Rohan" userId="0b6da9f0-4e13-4f6a-80ee-55c9a7700dcb" providerId="ADAL" clId="{4332B73A-8BC9-420B-8493-9490D1727418}" dt="2022-10-12T19:09:40.784" v="112" actId="1076"/>
          <ac:picMkLst>
            <pc:docMk/>
            <pc:sldMk cId="848908219" sldId="295"/>
            <ac:picMk id="35" creationId="{81EFC31A-6BD8-4422-A0C6-41EC1AD93859}"/>
          </ac:picMkLst>
        </pc:picChg>
      </pc:sldChg>
      <pc:sldChg chg="modSp mod modNotesTx">
        <pc:chgData name="Sheth, Rohan" userId="0b6da9f0-4e13-4f6a-80ee-55c9a7700dcb" providerId="ADAL" clId="{4332B73A-8BC9-420B-8493-9490D1727418}" dt="2022-10-12T21:49:05.298" v="629" actId="20577"/>
        <pc:sldMkLst>
          <pc:docMk/>
          <pc:sldMk cId="2857163895" sldId="296"/>
        </pc:sldMkLst>
        <pc:spChg chg="mod">
          <ac:chgData name="Sheth, Rohan" userId="0b6da9f0-4e13-4f6a-80ee-55c9a7700dcb" providerId="ADAL" clId="{4332B73A-8BC9-420B-8493-9490D1727418}" dt="2022-10-12T19:10:14.509" v="137" actId="20577"/>
          <ac:spMkLst>
            <pc:docMk/>
            <pc:sldMk cId="2857163895" sldId="296"/>
            <ac:spMk id="27" creationId="{1BAF3DFF-FBD1-4DCD-BB9D-49C806D8A93A}"/>
          </ac:spMkLst>
        </pc:spChg>
        <pc:spChg chg="mod">
          <ac:chgData name="Sheth, Rohan" userId="0b6da9f0-4e13-4f6a-80ee-55c9a7700dcb" providerId="ADAL" clId="{4332B73A-8BC9-420B-8493-9490D1727418}" dt="2022-10-12T19:10:19.645" v="140" actId="20577"/>
          <ac:spMkLst>
            <pc:docMk/>
            <pc:sldMk cId="2857163895" sldId="296"/>
            <ac:spMk id="28" creationId="{BD483718-919B-4491-A844-A04BDB0E3D2B}"/>
          </ac:spMkLst>
        </pc:spChg>
        <pc:spChg chg="mod">
          <ac:chgData name="Sheth, Rohan" userId="0b6da9f0-4e13-4f6a-80ee-55c9a7700dcb" providerId="ADAL" clId="{4332B73A-8BC9-420B-8493-9490D1727418}" dt="2022-10-12T19:10:25.117" v="144" actId="20577"/>
          <ac:spMkLst>
            <pc:docMk/>
            <pc:sldMk cId="2857163895" sldId="296"/>
            <ac:spMk id="29" creationId="{B40D5393-1247-48A7-A331-6027ED064C2B}"/>
          </ac:spMkLst>
        </pc:spChg>
        <pc:spChg chg="mod">
          <ac:chgData name="Sheth, Rohan" userId="0b6da9f0-4e13-4f6a-80ee-55c9a7700dcb" providerId="ADAL" clId="{4332B73A-8BC9-420B-8493-9490D1727418}" dt="2022-10-12T19:10:06.862" v="134" actId="404"/>
          <ac:spMkLst>
            <pc:docMk/>
            <pc:sldMk cId="2857163895" sldId="296"/>
            <ac:spMk id="34" creationId="{49BEB672-5087-49D5-925B-410D7FCB2E0D}"/>
          </ac:spMkLst>
        </pc:spChg>
      </pc:sldChg>
      <pc:sldChg chg="modSp mod modNotesTx">
        <pc:chgData name="Sheth, Rohan" userId="0b6da9f0-4e13-4f6a-80ee-55c9a7700dcb" providerId="ADAL" clId="{4332B73A-8BC9-420B-8493-9490D1727418}" dt="2022-10-12T21:48:38.097" v="576" actId="20577"/>
        <pc:sldMkLst>
          <pc:docMk/>
          <pc:sldMk cId="2730844521" sldId="297"/>
        </pc:sldMkLst>
        <pc:spChg chg="mod">
          <ac:chgData name="Sheth, Rohan" userId="0b6da9f0-4e13-4f6a-80ee-55c9a7700dcb" providerId="ADAL" clId="{4332B73A-8BC9-420B-8493-9490D1727418}" dt="2022-10-12T19:13:04.766" v="180" actId="20577"/>
          <ac:spMkLst>
            <pc:docMk/>
            <pc:sldMk cId="2730844521" sldId="297"/>
            <ac:spMk id="27" creationId="{1BAF3DFF-FBD1-4DCD-BB9D-49C806D8A93A}"/>
          </ac:spMkLst>
        </pc:spChg>
        <pc:spChg chg="mod">
          <ac:chgData name="Sheth, Rohan" userId="0b6da9f0-4e13-4f6a-80ee-55c9a7700dcb" providerId="ADAL" clId="{4332B73A-8BC9-420B-8493-9490D1727418}" dt="2022-10-12T19:13:10.670" v="184" actId="20577"/>
          <ac:spMkLst>
            <pc:docMk/>
            <pc:sldMk cId="2730844521" sldId="297"/>
            <ac:spMk id="28" creationId="{BD483718-919B-4491-A844-A04BDB0E3D2B}"/>
          </ac:spMkLst>
        </pc:spChg>
        <pc:spChg chg="mod">
          <ac:chgData name="Sheth, Rohan" userId="0b6da9f0-4e13-4f6a-80ee-55c9a7700dcb" providerId="ADAL" clId="{4332B73A-8BC9-420B-8493-9490D1727418}" dt="2022-10-12T19:13:18.509" v="188" actId="20577"/>
          <ac:spMkLst>
            <pc:docMk/>
            <pc:sldMk cId="2730844521" sldId="297"/>
            <ac:spMk id="29" creationId="{B40D5393-1247-48A7-A331-6027ED064C2B}"/>
          </ac:spMkLst>
        </pc:spChg>
        <pc:spChg chg="mod">
          <ac:chgData name="Sheth, Rohan" userId="0b6da9f0-4e13-4f6a-80ee-55c9a7700dcb" providerId="ADAL" clId="{4332B73A-8BC9-420B-8493-9490D1727418}" dt="2022-10-12T19:12:58.335" v="176" actId="404"/>
          <ac:spMkLst>
            <pc:docMk/>
            <pc:sldMk cId="2730844521" sldId="297"/>
            <ac:spMk id="34" creationId="{49BEB672-5087-49D5-925B-410D7FCB2E0D}"/>
          </ac:spMkLst>
        </pc:spChg>
      </pc:sldChg>
      <pc:sldChg chg="modSp mod modNotesTx">
        <pc:chgData name="Sheth, Rohan" userId="0b6da9f0-4e13-4f6a-80ee-55c9a7700dcb" providerId="ADAL" clId="{4332B73A-8BC9-420B-8493-9490D1727418}" dt="2022-10-12T21:48:50.978" v="602" actId="20577"/>
        <pc:sldMkLst>
          <pc:docMk/>
          <pc:sldMk cId="1909763988" sldId="298"/>
        </pc:sldMkLst>
        <pc:spChg chg="mod">
          <ac:chgData name="Sheth, Rohan" userId="0b6da9f0-4e13-4f6a-80ee-55c9a7700dcb" providerId="ADAL" clId="{4332B73A-8BC9-420B-8493-9490D1727418}" dt="2022-10-12T19:10:51.949" v="156" actId="20577"/>
          <ac:spMkLst>
            <pc:docMk/>
            <pc:sldMk cId="1909763988" sldId="298"/>
            <ac:spMk id="27" creationId="{1BAF3DFF-FBD1-4DCD-BB9D-49C806D8A93A}"/>
          </ac:spMkLst>
        </pc:spChg>
        <pc:spChg chg="mod">
          <ac:chgData name="Sheth, Rohan" userId="0b6da9f0-4e13-4f6a-80ee-55c9a7700dcb" providerId="ADAL" clId="{4332B73A-8BC9-420B-8493-9490D1727418}" dt="2022-10-12T19:12:17.005" v="164" actId="20577"/>
          <ac:spMkLst>
            <pc:docMk/>
            <pc:sldMk cId="1909763988" sldId="298"/>
            <ac:spMk id="28" creationId="{BD483718-919B-4491-A844-A04BDB0E3D2B}"/>
          </ac:spMkLst>
        </pc:spChg>
        <pc:spChg chg="mod">
          <ac:chgData name="Sheth, Rohan" userId="0b6da9f0-4e13-4f6a-80ee-55c9a7700dcb" providerId="ADAL" clId="{4332B73A-8BC9-420B-8493-9490D1727418}" dt="2022-10-12T19:12:27.421" v="168" actId="20577"/>
          <ac:spMkLst>
            <pc:docMk/>
            <pc:sldMk cId="1909763988" sldId="298"/>
            <ac:spMk id="29" creationId="{B40D5393-1247-48A7-A331-6027ED064C2B}"/>
          </ac:spMkLst>
        </pc:spChg>
        <pc:spChg chg="mod">
          <ac:chgData name="Sheth, Rohan" userId="0b6da9f0-4e13-4f6a-80ee-55c9a7700dcb" providerId="ADAL" clId="{4332B73A-8BC9-420B-8493-9490D1727418}" dt="2022-10-12T19:10:46.743" v="152" actId="404"/>
          <ac:spMkLst>
            <pc:docMk/>
            <pc:sldMk cId="1909763988" sldId="298"/>
            <ac:spMk id="34" creationId="{49BEB672-5087-49D5-925B-410D7FCB2E0D}"/>
          </ac:spMkLst>
        </pc:spChg>
      </pc:sldChg>
      <pc:sldChg chg="modSp mod modNotesTx">
        <pc:chgData name="Sheth, Rohan" userId="0b6da9f0-4e13-4f6a-80ee-55c9a7700dcb" providerId="ADAL" clId="{4332B73A-8BC9-420B-8493-9490D1727418}" dt="2022-10-12T21:48:23.521" v="549" actId="20577"/>
        <pc:sldMkLst>
          <pc:docMk/>
          <pc:sldMk cId="3656542971" sldId="299"/>
        </pc:sldMkLst>
        <pc:spChg chg="mod">
          <ac:chgData name="Sheth, Rohan" userId="0b6da9f0-4e13-4f6a-80ee-55c9a7700dcb" providerId="ADAL" clId="{4332B73A-8BC9-420B-8493-9490D1727418}" dt="2022-10-12T19:13:38.910" v="202" actId="20577"/>
          <ac:spMkLst>
            <pc:docMk/>
            <pc:sldMk cId="3656542971" sldId="299"/>
            <ac:spMk id="27" creationId="{1BAF3DFF-FBD1-4DCD-BB9D-49C806D8A93A}"/>
          </ac:spMkLst>
        </pc:spChg>
        <pc:spChg chg="mod">
          <ac:chgData name="Sheth, Rohan" userId="0b6da9f0-4e13-4f6a-80ee-55c9a7700dcb" providerId="ADAL" clId="{4332B73A-8BC9-420B-8493-9490D1727418}" dt="2022-10-12T19:13:46.159" v="206" actId="20577"/>
          <ac:spMkLst>
            <pc:docMk/>
            <pc:sldMk cId="3656542971" sldId="299"/>
            <ac:spMk id="28" creationId="{BD483718-919B-4491-A844-A04BDB0E3D2B}"/>
          </ac:spMkLst>
        </pc:spChg>
        <pc:spChg chg="mod">
          <ac:chgData name="Sheth, Rohan" userId="0b6da9f0-4e13-4f6a-80ee-55c9a7700dcb" providerId="ADAL" clId="{4332B73A-8BC9-420B-8493-9490D1727418}" dt="2022-10-12T19:13:52.287" v="210" actId="20577"/>
          <ac:spMkLst>
            <pc:docMk/>
            <pc:sldMk cId="3656542971" sldId="299"/>
            <ac:spMk id="29" creationId="{B40D5393-1247-48A7-A331-6027ED064C2B}"/>
          </ac:spMkLst>
        </pc:spChg>
        <pc:spChg chg="mod">
          <ac:chgData name="Sheth, Rohan" userId="0b6da9f0-4e13-4f6a-80ee-55c9a7700dcb" providerId="ADAL" clId="{4332B73A-8BC9-420B-8493-9490D1727418}" dt="2022-10-12T19:13:31.343" v="196" actId="404"/>
          <ac:spMkLst>
            <pc:docMk/>
            <pc:sldMk cId="3656542971" sldId="299"/>
            <ac:spMk id="34" creationId="{49BEB672-5087-49D5-925B-410D7FCB2E0D}"/>
          </ac:spMkLst>
        </pc:spChg>
      </pc:sldChg>
      <pc:sldChg chg="modSp mod modNotesTx">
        <pc:chgData name="Sheth, Rohan" userId="0b6da9f0-4e13-4f6a-80ee-55c9a7700dcb" providerId="ADAL" clId="{4332B73A-8BC9-420B-8493-9490D1727418}" dt="2022-10-12T21:48:02.081" v="516" actId="20577"/>
        <pc:sldMkLst>
          <pc:docMk/>
          <pc:sldMk cId="1174635175" sldId="300"/>
        </pc:sldMkLst>
        <pc:spChg chg="mod">
          <ac:chgData name="Sheth, Rohan" userId="0b6da9f0-4e13-4f6a-80ee-55c9a7700dcb" providerId="ADAL" clId="{4332B73A-8BC9-420B-8493-9490D1727418}" dt="2022-10-12T19:14:10.477" v="222" actId="20577"/>
          <ac:spMkLst>
            <pc:docMk/>
            <pc:sldMk cId="1174635175" sldId="300"/>
            <ac:spMk id="27" creationId="{1BAF3DFF-FBD1-4DCD-BB9D-49C806D8A93A}"/>
          </ac:spMkLst>
        </pc:spChg>
        <pc:spChg chg="mod">
          <ac:chgData name="Sheth, Rohan" userId="0b6da9f0-4e13-4f6a-80ee-55c9a7700dcb" providerId="ADAL" clId="{4332B73A-8BC9-420B-8493-9490D1727418}" dt="2022-10-12T19:14:15.534" v="226" actId="20577"/>
          <ac:spMkLst>
            <pc:docMk/>
            <pc:sldMk cId="1174635175" sldId="300"/>
            <ac:spMk id="28" creationId="{BD483718-919B-4491-A844-A04BDB0E3D2B}"/>
          </ac:spMkLst>
        </pc:spChg>
        <pc:spChg chg="mod">
          <ac:chgData name="Sheth, Rohan" userId="0b6da9f0-4e13-4f6a-80ee-55c9a7700dcb" providerId="ADAL" clId="{4332B73A-8BC9-420B-8493-9490D1727418}" dt="2022-10-12T19:14:20.926" v="230" actId="20577"/>
          <ac:spMkLst>
            <pc:docMk/>
            <pc:sldMk cId="1174635175" sldId="300"/>
            <ac:spMk id="29" creationId="{B40D5393-1247-48A7-A331-6027ED064C2B}"/>
          </ac:spMkLst>
        </pc:spChg>
        <pc:spChg chg="mod">
          <ac:chgData name="Sheth, Rohan" userId="0b6da9f0-4e13-4f6a-80ee-55c9a7700dcb" providerId="ADAL" clId="{4332B73A-8BC9-420B-8493-9490D1727418}" dt="2022-10-12T19:14:04.311" v="218" actId="404"/>
          <ac:spMkLst>
            <pc:docMk/>
            <pc:sldMk cId="1174635175" sldId="300"/>
            <ac:spMk id="34" creationId="{49BEB672-5087-49D5-925B-410D7FCB2E0D}"/>
          </ac:spMkLst>
        </pc:spChg>
      </pc:sldChg>
      <pc:sldChg chg="delCm">
        <pc:chgData name="Sheth, Rohan" userId="0b6da9f0-4e13-4f6a-80ee-55c9a7700dcb" providerId="ADAL" clId="{4332B73A-8BC9-420B-8493-9490D1727418}" dt="2022-10-18T13:02:23.374" v="777" actId="1592"/>
        <pc:sldMkLst>
          <pc:docMk/>
          <pc:sldMk cId="1875973025" sldId="304"/>
        </pc:sldMkLst>
      </pc:sldChg>
    </pc:docChg>
  </pc:docChgLst>
  <pc:docChgLst>
    <pc:chgData name="Cicone, Laura" userId="d60addc7-6562-4f44-a0de-68d71e52773b" providerId="ADAL" clId="{C0E86DE7-B1A0-451A-9FFA-3EFD8D0314B6}"/>
    <pc:docChg chg="undo custSel addSld delSld modSld">
      <pc:chgData name="Cicone, Laura" userId="d60addc7-6562-4f44-a0de-68d71e52773b" providerId="ADAL" clId="{C0E86DE7-B1A0-451A-9FFA-3EFD8D0314B6}" dt="2022-11-15T20:21:04.591" v="11" actId="47"/>
      <pc:docMkLst>
        <pc:docMk/>
      </pc:docMkLst>
      <pc:sldChg chg="del">
        <pc:chgData name="Cicone, Laura" userId="d60addc7-6562-4f44-a0de-68d71e52773b" providerId="ADAL" clId="{C0E86DE7-B1A0-451A-9FFA-3EFD8D0314B6}" dt="2022-10-25T16:26:46.917" v="1" actId="47"/>
        <pc:sldMkLst>
          <pc:docMk/>
          <pc:sldMk cId="4081035233" sldId="259"/>
        </pc:sldMkLst>
      </pc:sldChg>
      <pc:sldChg chg="del">
        <pc:chgData name="Cicone, Laura" userId="d60addc7-6562-4f44-a0de-68d71e52773b" providerId="ADAL" clId="{C0E86DE7-B1A0-451A-9FFA-3EFD8D0314B6}" dt="2022-11-15T20:21:04.591" v="11" actId="47"/>
        <pc:sldMkLst>
          <pc:docMk/>
          <pc:sldMk cId="3476258832" sldId="266"/>
        </pc:sldMkLst>
      </pc:sldChg>
      <pc:sldChg chg="modNotesTx">
        <pc:chgData name="Cicone, Laura" userId="d60addc7-6562-4f44-a0de-68d71e52773b" providerId="ADAL" clId="{C0E86DE7-B1A0-451A-9FFA-3EFD8D0314B6}" dt="2022-11-15T20:20:35.138" v="9"/>
        <pc:sldMkLst>
          <pc:docMk/>
          <pc:sldMk cId="3380238284" sldId="273"/>
        </pc:sldMkLst>
      </pc:sldChg>
      <pc:sldChg chg="del">
        <pc:chgData name="Cicone, Laura" userId="d60addc7-6562-4f44-a0de-68d71e52773b" providerId="ADAL" clId="{C0E86DE7-B1A0-451A-9FFA-3EFD8D0314B6}" dt="2022-11-15T20:21:04.591" v="11" actId="47"/>
        <pc:sldMkLst>
          <pc:docMk/>
          <pc:sldMk cId="1102559366" sldId="274"/>
        </pc:sldMkLst>
      </pc:sldChg>
      <pc:sldChg chg="del">
        <pc:chgData name="Cicone, Laura" userId="d60addc7-6562-4f44-a0de-68d71e52773b" providerId="ADAL" clId="{C0E86DE7-B1A0-451A-9FFA-3EFD8D0314B6}" dt="2022-11-15T20:20:09.855" v="5" actId="47"/>
        <pc:sldMkLst>
          <pc:docMk/>
          <pc:sldMk cId="3393598430" sldId="286"/>
        </pc:sldMkLst>
      </pc:sldChg>
      <pc:sldChg chg="del">
        <pc:chgData name="Cicone, Laura" userId="d60addc7-6562-4f44-a0de-68d71e52773b" providerId="ADAL" clId="{C0E86DE7-B1A0-451A-9FFA-3EFD8D0314B6}" dt="2022-11-15T20:21:04.591" v="11" actId="47"/>
        <pc:sldMkLst>
          <pc:docMk/>
          <pc:sldMk cId="232077404" sldId="288"/>
        </pc:sldMkLst>
      </pc:sldChg>
      <pc:sldChg chg="del">
        <pc:chgData name="Cicone, Laura" userId="d60addc7-6562-4f44-a0de-68d71e52773b" providerId="ADAL" clId="{C0E86DE7-B1A0-451A-9FFA-3EFD8D0314B6}" dt="2022-11-15T20:21:04.591" v="11" actId="47"/>
        <pc:sldMkLst>
          <pc:docMk/>
          <pc:sldMk cId="536406714" sldId="289"/>
        </pc:sldMkLst>
      </pc:sldChg>
      <pc:sldChg chg="del">
        <pc:chgData name="Cicone, Laura" userId="d60addc7-6562-4f44-a0de-68d71e52773b" providerId="ADAL" clId="{C0E86DE7-B1A0-451A-9FFA-3EFD8D0314B6}" dt="2022-11-15T20:20:44.338" v="10" actId="47"/>
        <pc:sldMkLst>
          <pc:docMk/>
          <pc:sldMk cId="291782386" sldId="301"/>
        </pc:sldMkLst>
      </pc:sldChg>
      <pc:sldChg chg="del">
        <pc:chgData name="Cicone, Laura" userId="d60addc7-6562-4f44-a0de-68d71e52773b" providerId="ADAL" clId="{C0E86DE7-B1A0-451A-9FFA-3EFD8D0314B6}" dt="2022-11-15T20:19:54.671" v="2" actId="47"/>
        <pc:sldMkLst>
          <pc:docMk/>
          <pc:sldMk cId="1875973025" sldId="304"/>
        </pc:sldMkLst>
      </pc:sldChg>
      <pc:sldChg chg="add">
        <pc:chgData name="Cicone, Laura" userId="d60addc7-6562-4f44-a0de-68d71e52773b" providerId="ADAL" clId="{C0E86DE7-B1A0-451A-9FFA-3EFD8D0314B6}" dt="2022-10-25T16:26:43.697" v="0"/>
        <pc:sldMkLst>
          <pc:docMk/>
          <pc:sldMk cId="645516691" sldId="306"/>
        </pc:sldMkLst>
      </pc:sldChg>
      <pc:sldChg chg="add del modNotesTx">
        <pc:chgData name="Cicone, Laura" userId="d60addc7-6562-4f44-a0de-68d71e52773b" providerId="ADAL" clId="{C0E86DE7-B1A0-451A-9FFA-3EFD8D0314B6}" dt="2022-11-15T20:20:19.032" v="7" actId="20577"/>
        <pc:sldMkLst>
          <pc:docMk/>
          <pc:sldMk cId="2946327624" sldId="308"/>
        </pc:sldMkLst>
      </pc:sldChg>
    </pc:docChg>
  </pc:docChgLst>
  <pc:docChgLst>
    <pc:chgData name="DeVeau, Zach" userId="19e616e3-0844-47c4-967c-f132b6b3c6e7" providerId="ADAL" clId="{EB5528F4-7CE7-4242-AA68-73114DE20144}"/>
    <pc:docChg chg="custSel">
      <pc:chgData name="DeVeau, Zach" userId="19e616e3-0844-47c4-967c-f132b6b3c6e7" providerId="ADAL" clId="{EB5528F4-7CE7-4242-AA68-73114DE20144}" dt="2022-10-07T01:13:33.246" v="0" actId="1589"/>
      <pc:docMkLst>
        <pc:docMk/>
      </pc:docMkLst>
      <pc:sldChg chg="addCm">
        <pc:chgData name="DeVeau, Zach" userId="19e616e3-0844-47c4-967c-f132b6b3c6e7" providerId="ADAL" clId="{EB5528F4-7CE7-4242-AA68-73114DE20144}" dt="2022-10-07T01:13:33.246" v="0" actId="1589"/>
        <pc:sldMkLst>
          <pc:docMk/>
          <pc:sldMk cId="65851916" sldId="278"/>
        </pc:sldMkLst>
      </pc:sldChg>
    </pc:docChg>
  </pc:docChgLst>
  <pc:docChgLst>
    <pc:chgData name="Filaroski, Taylor" userId="808e8b38-dcd7-4790-8255-e9ab0a59a131" providerId="ADAL" clId="{303389EA-0166-4992-B69F-5722D1A36DE1}"/>
    <pc:docChg chg="custSel modSld">
      <pc:chgData name="Filaroski, Taylor" userId="808e8b38-dcd7-4790-8255-e9ab0a59a131" providerId="ADAL" clId="{303389EA-0166-4992-B69F-5722D1A36DE1}" dt="2022-10-18T14:57:28.103" v="2053" actId="20577"/>
      <pc:docMkLst>
        <pc:docMk/>
      </pc:docMkLst>
      <pc:sldChg chg="addCm delCm">
        <pc:chgData name="Filaroski, Taylor" userId="808e8b38-dcd7-4790-8255-e9ab0a59a131" providerId="ADAL" clId="{303389EA-0166-4992-B69F-5722D1A36DE1}" dt="2022-10-10T13:50:40.419" v="1993" actId="1592"/>
        <pc:sldMkLst>
          <pc:docMk/>
          <pc:sldMk cId="4081035233" sldId="259"/>
        </pc:sldMkLst>
      </pc:sldChg>
      <pc:sldChg chg="modSp mod delCm">
        <pc:chgData name="Filaroski, Taylor" userId="808e8b38-dcd7-4790-8255-e9ab0a59a131" providerId="ADAL" clId="{303389EA-0166-4992-B69F-5722D1A36DE1}" dt="2022-10-06T14:01:33.764" v="26" actId="20577"/>
        <pc:sldMkLst>
          <pc:docMk/>
          <pc:sldMk cId="4210110562" sldId="261"/>
        </pc:sldMkLst>
        <pc:spChg chg="mod">
          <ac:chgData name="Filaroski, Taylor" userId="808e8b38-dcd7-4790-8255-e9ab0a59a131" providerId="ADAL" clId="{303389EA-0166-4992-B69F-5722D1A36DE1}" dt="2022-10-06T14:01:26.589" v="13" actId="20577"/>
          <ac:spMkLst>
            <pc:docMk/>
            <pc:sldMk cId="4210110562" sldId="261"/>
            <ac:spMk id="2" creationId="{7CF97512-1C42-40AD-8941-266768BAE0E4}"/>
          </ac:spMkLst>
        </pc:spChg>
        <pc:spChg chg="mod">
          <ac:chgData name="Filaroski, Taylor" userId="808e8b38-dcd7-4790-8255-e9ab0a59a131" providerId="ADAL" clId="{303389EA-0166-4992-B69F-5722D1A36DE1}" dt="2022-10-06T14:01:33.764" v="26" actId="20577"/>
          <ac:spMkLst>
            <pc:docMk/>
            <pc:sldMk cId="4210110562" sldId="261"/>
            <ac:spMk id="5" creationId="{7C0E3B9E-9B7D-41D3-9FEF-3D942D9B672C}"/>
          </ac:spMkLst>
        </pc:spChg>
      </pc:sldChg>
      <pc:sldChg chg="delCm">
        <pc:chgData name="Filaroski, Taylor" userId="808e8b38-dcd7-4790-8255-e9ab0a59a131" providerId="ADAL" clId="{303389EA-0166-4992-B69F-5722D1A36DE1}" dt="2022-10-06T15:02:07.074" v="1668" actId="1592"/>
        <pc:sldMkLst>
          <pc:docMk/>
          <pc:sldMk cId="1277495423" sldId="262"/>
        </pc:sldMkLst>
      </pc:sldChg>
      <pc:sldChg chg="delCm">
        <pc:chgData name="Filaroski, Taylor" userId="808e8b38-dcd7-4790-8255-e9ab0a59a131" providerId="ADAL" clId="{303389EA-0166-4992-B69F-5722D1A36DE1}" dt="2022-10-06T15:16:12.071" v="1671" actId="1592"/>
        <pc:sldMkLst>
          <pc:docMk/>
          <pc:sldMk cId="3476258832" sldId="266"/>
        </pc:sldMkLst>
      </pc:sldChg>
      <pc:sldChg chg="delCm modNotesTx">
        <pc:chgData name="Filaroski, Taylor" userId="808e8b38-dcd7-4790-8255-e9ab0a59a131" providerId="ADAL" clId="{303389EA-0166-4992-B69F-5722D1A36DE1}" dt="2022-10-17T19:44:57.076" v="2049" actId="20577"/>
        <pc:sldMkLst>
          <pc:docMk/>
          <pc:sldMk cId="412258708" sldId="270"/>
        </pc:sldMkLst>
      </pc:sldChg>
      <pc:sldChg chg="modSp mod modNotesTx">
        <pc:chgData name="Filaroski, Taylor" userId="808e8b38-dcd7-4790-8255-e9ab0a59a131" providerId="ADAL" clId="{303389EA-0166-4992-B69F-5722D1A36DE1}" dt="2022-10-18T14:57:28.103" v="2053" actId="20577"/>
        <pc:sldMkLst>
          <pc:docMk/>
          <pc:sldMk cId="3380238284" sldId="273"/>
        </pc:sldMkLst>
        <pc:spChg chg="mod">
          <ac:chgData name="Filaroski, Taylor" userId="808e8b38-dcd7-4790-8255-e9ab0a59a131" providerId="ADAL" clId="{303389EA-0166-4992-B69F-5722D1A36DE1}" dt="2022-10-11T12:14:34.071" v="2001"/>
          <ac:spMkLst>
            <pc:docMk/>
            <pc:sldMk cId="3380238284" sldId="273"/>
            <ac:spMk id="4" creationId="{A3560EF0-DF41-40A6-889B-45B12E8526AE}"/>
          </ac:spMkLst>
        </pc:spChg>
      </pc:sldChg>
      <pc:sldChg chg="addCm delCm modCm">
        <pc:chgData name="Filaroski, Taylor" userId="808e8b38-dcd7-4790-8255-e9ab0a59a131" providerId="ADAL" clId="{303389EA-0166-4992-B69F-5722D1A36DE1}" dt="2022-10-11T12:08:15.504" v="2000" actId="1592"/>
        <pc:sldMkLst>
          <pc:docMk/>
          <pc:sldMk cId="1102559366" sldId="274"/>
        </pc:sldMkLst>
      </pc:sldChg>
      <pc:sldChg chg="delCm modNotesTx">
        <pc:chgData name="Filaroski, Taylor" userId="808e8b38-dcd7-4790-8255-e9ab0a59a131" providerId="ADAL" clId="{303389EA-0166-4992-B69F-5722D1A36DE1}" dt="2022-10-06T16:25:10.559" v="1896" actId="1592"/>
        <pc:sldMkLst>
          <pc:docMk/>
          <pc:sldMk cId="3015444443" sldId="277"/>
        </pc:sldMkLst>
      </pc:sldChg>
      <pc:sldChg chg="addCm delCm modNotesTx">
        <pc:chgData name="Filaroski, Taylor" userId="808e8b38-dcd7-4790-8255-e9ab0a59a131" providerId="ADAL" clId="{303389EA-0166-4992-B69F-5722D1A36DE1}" dt="2022-10-10T13:50:18.306" v="1992" actId="1592"/>
        <pc:sldMkLst>
          <pc:docMk/>
          <pc:sldMk cId="65851916" sldId="278"/>
        </pc:sldMkLst>
      </pc:sldChg>
      <pc:sldChg chg="delCm modNotesTx">
        <pc:chgData name="Filaroski, Taylor" userId="808e8b38-dcd7-4790-8255-e9ab0a59a131" providerId="ADAL" clId="{303389EA-0166-4992-B69F-5722D1A36DE1}" dt="2022-10-06T14:46:49.212" v="195" actId="20577"/>
        <pc:sldMkLst>
          <pc:docMk/>
          <pc:sldMk cId="3393598430" sldId="286"/>
        </pc:sldMkLst>
      </pc:sldChg>
      <pc:sldChg chg="delCm modNotesTx">
        <pc:chgData name="Filaroski, Taylor" userId="808e8b38-dcd7-4790-8255-e9ab0a59a131" providerId="ADAL" clId="{303389EA-0166-4992-B69F-5722D1A36DE1}" dt="2022-10-06T15:17:20.285" v="1788" actId="20577"/>
        <pc:sldMkLst>
          <pc:docMk/>
          <pc:sldMk cId="232077404" sldId="288"/>
        </pc:sldMkLst>
      </pc:sldChg>
      <pc:sldChg chg="delCm modNotesTx">
        <pc:chgData name="Filaroski, Taylor" userId="808e8b38-dcd7-4790-8255-e9ab0a59a131" providerId="ADAL" clId="{303389EA-0166-4992-B69F-5722D1A36DE1}" dt="2022-10-06T15:17:44.686" v="1888" actId="1592"/>
        <pc:sldMkLst>
          <pc:docMk/>
          <pc:sldMk cId="536406714" sldId="289"/>
        </pc:sldMkLst>
      </pc:sldChg>
      <pc:sldChg chg="addCm delCm">
        <pc:chgData name="Filaroski, Taylor" userId="808e8b38-dcd7-4790-8255-e9ab0a59a131" providerId="ADAL" clId="{303389EA-0166-4992-B69F-5722D1A36DE1}" dt="2022-10-11T12:00:35.981" v="1995" actId="1592"/>
        <pc:sldMkLst>
          <pc:docMk/>
          <pc:sldMk cId="270017036" sldId="291"/>
        </pc:sldMkLst>
      </pc:sldChg>
      <pc:sldChg chg="delCm modNotesTx">
        <pc:chgData name="Filaroski, Taylor" userId="808e8b38-dcd7-4790-8255-e9ab0a59a131" providerId="ADAL" clId="{303389EA-0166-4992-B69F-5722D1A36DE1}" dt="2022-10-06T14:47:20.522" v="266" actId="1592"/>
        <pc:sldMkLst>
          <pc:docMk/>
          <pc:sldMk cId="410290758" sldId="292"/>
        </pc:sldMkLst>
      </pc:sldChg>
      <pc:sldChg chg="delCm modNotesTx">
        <pc:chgData name="Filaroski, Taylor" userId="808e8b38-dcd7-4790-8255-e9ab0a59a131" providerId="ADAL" clId="{303389EA-0166-4992-B69F-5722D1A36DE1}" dt="2022-10-06T14:50:25.480" v="592" actId="1592"/>
        <pc:sldMkLst>
          <pc:docMk/>
          <pc:sldMk cId="3982929679" sldId="294"/>
        </pc:sldMkLst>
      </pc:sldChg>
      <pc:sldChg chg="delCm modNotesTx">
        <pc:chgData name="Filaroski, Taylor" userId="808e8b38-dcd7-4790-8255-e9ab0a59a131" providerId="ADAL" clId="{303389EA-0166-4992-B69F-5722D1A36DE1}" dt="2022-10-06T16:25:16.512" v="1899" actId="20577"/>
        <pc:sldMkLst>
          <pc:docMk/>
          <pc:sldMk cId="848908219" sldId="295"/>
        </pc:sldMkLst>
      </pc:sldChg>
      <pc:sldChg chg="modNotesTx">
        <pc:chgData name="Filaroski, Taylor" userId="808e8b38-dcd7-4790-8255-e9ab0a59a131" providerId="ADAL" clId="{303389EA-0166-4992-B69F-5722D1A36DE1}" dt="2022-10-06T16:25:19.865" v="1901" actId="20577"/>
        <pc:sldMkLst>
          <pc:docMk/>
          <pc:sldMk cId="2857163895" sldId="296"/>
        </pc:sldMkLst>
      </pc:sldChg>
      <pc:sldChg chg="modNotesTx">
        <pc:chgData name="Filaroski, Taylor" userId="808e8b38-dcd7-4790-8255-e9ab0a59a131" providerId="ADAL" clId="{303389EA-0166-4992-B69F-5722D1A36DE1}" dt="2022-10-06T16:25:28.169" v="1906" actId="20577"/>
        <pc:sldMkLst>
          <pc:docMk/>
          <pc:sldMk cId="2730844521" sldId="297"/>
        </pc:sldMkLst>
      </pc:sldChg>
      <pc:sldChg chg="modNotesTx">
        <pc:chgData name="Filaroski, Taylor" userId="808e8b38-dcd7-4790-8255-e9ab0a59a131" providerId="ADAL" clId="{303389EA-0166-4992-B69F-5722D1A36DE1}" dt="2022-10-06T16:25:23.047" v="1903" actId="20577"/>
        <pc:sldMkLst>
          <pc:docMk/>
          <pc:sldMk cId="1909763988" sldId="298"/>
        </pc:sldMkLst>
      </pc:sldChg>
      <pc:sldChg chg="modNotesTx">
        <pc:chgData name="Filaroski, Taylor" userId="808e8b38-dcd7-4790-8255-e9ab0a59a131" providerId="ADAL" clId="{303389EA-0166-4992-B69F-5722D1A36DE1}" dt="2022-10-06T16:25:30.798" v="1907" actId="20577"/>
        <pc:sldMkLst>
          <pc:docMk/>
          <pc:sldMk cId="3656542971" sldId="299"/>
        </pc:sldMkLst>
      </pc:sldChg>
      <pc:sldChg chg="modNotesTx">
        <pc:chgData name="Filaroski, Taylor" userId="808e8b38-dcd7-4790-8255-e9ab0a59a131" providerId="ADAL" clId="{303389EA-0166-4992-B69F-5722D1A36DE1}" dt="2022-10-06T16:25:34.194" v="1908" actId="20577"/>
        <pc:sldMkLst>
          <pc:docMk/>
          <pc:sldMk cId="1174635175" sldId="300"/>
        </pc:sldMkLst>
      </pc:sldChg>
      <pc:sldChg chg="delCm modNotesTx">
        <pc:chgData name="Filaroski, Taylor" userId="808e8b38-dcd7-4790-8255-e9ab0a59a131" providerId="ADAL" clId="{303389EA-0166-4992-B69F-5722D1A36DE1}" dt="2022-10-06T14:51:38.480" v="637" actId="1592"/>
        <pc:sldMkLst>
          <pc:docMk/>
          <pc:sldMk cId="291782386" sldId="301"/>
        </pc:sldMkLst>
      </pc:sldChg>
      <pc:sldChg chg="modSp mod addCm delCm">
        <pc:chgData name="Filaroski, Taylor" userId="808e8b38-dcd7-4790-8255-e9ab0a59a131" providerId="ADAL" clId="{303389EA-0166-4992-B69F-5722D1A36DE1}" dt="2022-10-11T12:07:27.954" v="1998" actId="1592"/>
        <pc:sldMkLst>
          <pc:docMk/>
          <pc:sldMk cId="1002511331" sldId="302"/>
        </pc:sldMkLst>
        <pc:spChg chg="mod">
          <ac:chgData name="Filaroski, Taylor" userId="808e8b38-dcd7-4790-8255-e9ab0a59a131" providerId="ADAL" clId="{303389EA-0166-4992-B69F-5722D1A36DE1}" dt="2022-10-06T14:45:41.685" v="41" actId="20577"/>
          <ac:spMkLst>
            <pc:docMk/>
            <pc:sldMk cId="1002511331" sldId="302"/>
            <ac:spMk id="4" creationId="{46BE5F69-E9BC-41C7-BF6B-EB4B224032B2}"/>
          </ac:spMkLst>
        </pc:spChg>
      </pc:sldChg>
      <pc:sldChg chg="delCm modNotesTx">
        <pc:chgData name="Filaroski, Taylor" userId="808e8b38-dcd7-4790-8255-e9ab0a59a131" providerId="ADAL" clId="{303389EA-0166-4992-B69F-5722D1A36DE1}" dt="2022-10-06T15:01:37.344" v="1667" actId="20577"/>
        <pc:sldMkLst>
          <pc:docMk/>
          <pc:sldMk cId="178437120" sldId="303"/>
        </pc:sldMkLst>
      </pc:sldChg>
      <pc:sldChg chg="addCm delCm">
        <pc:chgData name="Filaroski, Taylor" userId="808e8b38-dcd7-4790-8255-e9ab0a59a131" providerId="ADAL" clId="{303389EA-0166-4992-B69F-5722D1A36DE1}" dt="2022-10-11T12:07:06.026" v="1997" actId="1589"/>
        <pc:sldMkLst>
          <pc:docMk/>
          <pc:sldMk cId="1875973025" sldId="304"/>
        </pc:sldMkLst>
      </pc:sldChg>
    </pc:docChg>
  </pc:docChgLst>
  <pc:docChgLst>
    <pc:chgData name="Merry, Meg" userId="52abaa17-2ab0-4519-8e41-45b524f6a3b3" providerId="ADAL" clId="{841AEA64-8528-4BB6-BAC4-D996FCD2846E}"/>
    <pc:docChg chg="undo custSel modSld">
      <pc:chgData name="Merry, Meg" userId="52abaa17-2ab0-4519-8e41-45b524f6a3b3" providerId="ADAL" clId="{841AEA64-8528-4BB6-BAC4-D996FCD2846E}" dt="2022-10-11T15:56:26.851" v="163"/>
      <pc:docMkLst>
        <pc:docMk/>
      </pc:docMkLst>
      <pc:sldChg chg="modSp mod addCm">
        <pc:chgData name="Merry, Meg" userId="52abaa17-2ab0-4519-8e41-45b524f6a3b3" providerId="ADAL" clId="{841AEA64-8528-4BB6-BAC4-D996FCD2846E}" dt="2022-10-06T23:23:08.335" v="22" actId="1589"/>
        <pc:sldMkLst>
          <pc:docMk/>
          <pc:sldMk cId="4081035233" sldId="259"/>
        </pc:sldMkLst>
        <pc:picChg chg="mod">
          <ac:chgData name="Merry, Meg" userId="52abaa17-2ab0-4519-8e41-45b524f6a3b3" providerId="ADAL" clId="{841AEA64-8528-4BB6-BAC4-D996FCD2846E}" dt="2022-10-06T23:22:53.676" v="21" actId="1035"/>
          <ac:picMkLst>
            <pc:docMk/>
            <pc:sldMk cId="4081035233" sldId="259"/>
            <ac:picMk id="3" creationId="{D82025A8-C9E6-4796-9C09-8C2D1EE75679}"/>
          </ac:picMkLst>
        </pc:picChg>
      </pc:sldChg>
      <pc:sldChg chg="addSp delSp modSp mod addCm">
        <pc:chgData name="Merry, Meg" userId="52abaa17-2ab0-4519-8e41-45b524f6a3b3" providerId="ADAL" clId="{841AEA64-8528-4BB6-BAC4-D996FCD2846E}" dt="2022-10-11T15:56:16.188" v="157"/>
        <pc:sldMkLst>
          <pc:docMk/>
          <pc:sldMk cId="1102559366" sldId="274"/>
        </pc:sldMkLst>
        <pc:spChg chg="add del mod">
          <ac:chgData name="Merry, Meg" userId="52abaa17-2ab0-4519-8e41-45b524f6a3b3" providerId="ADAL" clId="{841AEA64-8528-4BB6-BAC4-D996FCD2846E}" dt="2022-10-11T15:56:15.892" v="156" actId="478"/>
          <ac:spMkLst>
            <pc:docMk/>
            <pc:sldMk cId="1102559366" sldId="274"/>
            <ac:spMk id="2" creationId="{CBF2516D-E610-4D11-8910-F68942A0A164}"/>
          </ac:spMkLst>
        </pc:spChg>
        <pc:spChg chg="mod">
          <ac:chgData name="Merry, Meg" userId="52abaa17-2ab0-4519-8e41-45b524f6a3b3" providerId="ADAL" clId="{841AEA64-8528-4BB6-BAC4-D996FCD2846E}" dt="2022-10-11T15:53:31.409" v="126" actId="20577"/>
          <ac:spMkLst>
            <pc:docMk/>
            <pc:sldMk cId="1102559366" sldId="274"/>
            <ac:spMk id="4" creationId="{46BE5F69-E9BC-41C7-BF6B-EB4B224032B2}"/>
          </ac:spMkLst>
        </pc:spChg>
        <pc:spChg chg="add mod">
          <ac:chgData name="Merry, Meg" userId="52abaa17-2ab0-4519-8e41-45b524f6a3b3" providerId="ADAL" clId="{841AEA64-8528-4BB6-BAC4-D996FCD2846E}" dt="2022-10-11T15:56:16.188" v="157"/>
          <ac:spMkLst>
            <pc:docMk/>
            <pc:sldMk cId="1102559366" sldId="274"/>
            <ac:spMk id="25" creationId="{9671794D-A386-4BA8-A452-1636F58D86AB}"/>
          </ac:spMkLst>
        </pc:spChg>
        <pc:spChg chg="mod">
          <ac:chgData name="Merry, Meg" userId="52abaa17-2ab0-4519-8e41-45b524f6a3b3" providerId="ADAL" clId="{841AEA64-8528-4BB6-BAC4-D996FCD2846E}" dt="2022-10-06T23:46:09.679" v="109" actId="14100"/>
          <ac:spMkLst>
            <pc:docMk/>
            <pc:sldMk cId="1102559366" sldId="274"/>
            <ac:spMk id="26" creationId="{4D597185-7730-4480-9AF2-27480E98F360}"/>
          </ac:spMkLst>
        </pc:spChg>
        <pc:spChg chg="mod">
          <ac:chgData name="Merry, Meg" userId="52abaa17-2ab0-4519-8e41-45b524f6a3b3" providerId="ADAL" clId="{841AEA64-8528-4BB6-BAC4-D996FCD2846E}" dt="2022-10-06T23:45:54.302" v="106" actId="14100"/>
          <ac:spMkLst>
            <pc:docMk/>
            <pc:sldMk cId="1102559366" sldId="274"/>
            <ac:spMk id="29" creationId="{0C0B9B5A-F6AC-4079-A27C-BA2BE38B91AC}"/>
          </ac:spMkLst>
        </pc:spChg>
        <pc:spChg chg="mod">
          <ac:chgData name="Merry, Meg" userId="52abaa17-2ab0-4519-8e41-45b524f6a3b3" providerId="ADAL" clId="{841AEA64-8528-4BB6-BAC4-D996FCD2846E}" dt="2022-10-06T23:46:15.966" v="110" actId="207"/>
          <ac:spMkLst>
            <pc:docMk/>
            <pc:sldMk cId="1102559366" sldId="274"/>
            <ac:spMk id="50" creationId="{9C6D44F6-43A2-4AFA-964C-1AF308479518}"/>
          </ac:spMkLst>
        </pc:spChg>
        <pc:grpChg chg="mod">
          <ac:chgData name="Merry, Meg" userId="52abaa17-2ab0-4519-8e41-45b524f6a3b3" providerId="ADAL" clId="{841AEA64-8528-4BB6-BAC4-D996FCD2846E}" dt="2022-10-06T23:45:39.571" v="103" actId="14826"/>
          <ac:grpSpMkLst>
            <pc:docMk/>
            <pc:sldMk cId="1102559366" sldId="274"/>
            <ac:grpSpMk id="8" creationId="{FC21D06A-F1DA-447C-B540-B3E9C0367234}"/>
          </ac:grpSpMkLst>
        </pc:grpChg>
        <pc:picChg chg="mod modCrop">
          <ac:chgData name="Merry, Meg" userId="52abaa17-2ab0-4519-8e41-45b524f6a3b3" providerId="ADAL" clId="{841AEA64-8528-4BB6-BAC4-D996FCD2846E}" dt="2022-10-06T23:47:01.157" v="118" actId="29295"/>
          <ac:picMkLst>
            <pc:docMk/>
            <pc:sldMk cId="1102559366" sldId="274"/>
            <ac:picMk id="6" creationId="{892D95E3-3368-456C-B1FF-D3FE6F686629}"/>
          </ac:picMkLst>
        </pc:picChg>
      </pc:sldChg>
      <pc:sldChg chg="addSp modSp mod">
        <pc:chgData name="Merry, Meg" userId="52abaa17-2ab0-4519-8e41-45b524f6a3b3" providerId="ADAL" clId="{841AEA64-8528-4BB6-BAC4-D996FCD2846E}" dt="2022-10-11T15:56:12.941" v="155" actId="1076"/>
        <pc:sldMkLst>
          <pc:docMk/>
          <pc:sldMk cId="3015444443" sldId="277"/>
        </pc:sldMkLst>
        <pc:spChg chg="mod">
          <ac:chgData name="Merry, Meg" userId="52abaa17-2ab0-4519-8e41-45b524f6a3b3" providerId="ADAL" clId="{841AEA64-8528-4BB6-BAC4-D996FCD2846E}" dt="2022-10-11T15:53:48.856" v="133" actId="20577"/>
          <ac:spMkLst>
            <pc:docMk/>
            <pc:sldMk cId="3015444443" sldId="277"/>
            <ac:spMk id="4" creationId="{46BE5F69-E9BC-41C7-BF6B-EB4B224032B2}"/>
          </ac:spMkLst>
        </pc:spChg>
        <pc:spChg chg="mod">
          <ac:chgData name="Merry, Meg" userId="52abaa17-2ab0-4519-8e41-45b524f6a3b3" providerId="ADAL" clId="{841AEA64-8528-4BB6-BAC4-D996FCD2846E}" dt="2022-10-06T23:46:19.374" v="111" actId="207"/>
          <ac:spMkLst>
            <pc:docMk/>
            <pc:sldMk cId="3015444443" sldId="277"/>
            <ac:spMk id="22" creationId="{C7658231-5D58-4640-942E-7FB3026A397D}"/>
          </ac:spMkLst>
        </pc:spChg>
        <pc:spChg chg="add mod">
          <ac:chgData name="Merry, Meg" userId="52abaa17-2ab0-4519-8e41-45b524f6a3b3" providerId="ADAL" clId="{841AEA64-8528-4BB6-BAC4-D996FCD2846E}" dt="2022-10-11T15:56:12.941" v="155" actId="1076"/>
          <ac:spMkLst>
            <pc:docMk/>
            <pc:sldMk cId="3015444443" sldId="277"/>
            <ac:spMk id="23" creationId="{1D5885EC-AA94-4969-81D3-B9D3088AD55B}"/>
          </ac:spMkLst>
        </pc:spChg>
      </pc:sldChg>
      <pc:sldChg chg="modSp mod addCm">
        <pc:chgData name="Merry, Meg" userId="52abaa17-2ab0-4519-8e41-45b524f6a3b3" providerId="ADAL" clId="{841AEA64-8528-4BB6-BAC4-D996FCD2846E}" dt="2022-10-06T23:28:13.758" v="25" actId="1589"/>
        <pc:sldMkLst>
          <pc:docMk/>
          <pc:sldMk cId="270017036" sldId="291"/>
        </pc:sldMkLst>
        <pc:spChg chg="mod">
          <ac:chgData name="Merry, Meg" userId="52abaa17-2ab0-4519-8e41-45b524f6a3b3" providerId="ADAL" clId="{841AEA64-8528-4BB6-BAC4-D996FCD2846E}" dt="2022-10-06T23:23:48.688" v="23" actId="207"/>
          <ac:spMkLst>
            <pc:docMk/>
            <pc:sldMk cId="270017036" sldId="291"/>
            <ac:spMk id="2" creationId="{1AE059F9-4352-456E-9D88-BB94E05F29D3}"/>
          </ac:spMkLst>
        </pc:spChg>
      </pc:sldChg>
      <pc:sldChg chg="addSp modSp mod">
        <pc:chgData name="Merry, Meg" userId="52abaa17-2ab0-4519-8e41-45b524f6a3b3" providerId="ADAL" clId="{841AEA64-8528-4BB6-BAC4-D996FCD2846E}" dt="2022-10-11T15:56:19.180" v="158"/>
        <pc:sldMkLst>
          <pc:docMk/>
          <pc:sldMk cId="848908219" sldId="295"/>
        </pc:sldMkLst>
        <pc:spChg chg="mod">
          <ac:chgData name="Merry, Meg" userId="52abaa17-2ab0-4519-8e41-45b524f6a3b3" providerId="ADAL" clId="{841AEA64-8528-4BB6-BAC4-D996FCD2846E}" dt="2022-10-11T15:53:51.744" v="134" actId="20577"/>
          <ac:spMkLst>
            <pc:docMk/>
            <pc:sldMk cId="848908219" sldId="295"/>
            <ac:spMk id="4" creationId="{46BE5F69-E9BC-41C7-BF6B-EB4B224032B2}"/>
          </ac:spMkLst>
        </pc:spChg>
        <pc:spChg chg="mod">
          <ac:chgData name="Merry, Meg" userId="52abaa17-2ab0-4519-8e41-45b524f6a3b3" providerId="ADAL" clId="{841AEA64-8528-4BB6-BAC4-D996FCD2846E}" dt="2022-10-06T23:46:24.158" v="112" actId="207"/>
          <ac:spMkLst>
            <pc:docMk/>
            <pc:sldMk cId="848908219" sldId="295"/>
            <ac:spMk id="22" creationId="{C7658231-5D58-4640-942E-7FB3026A397D}"/>
          </ac:spMkLst>
        </pc:spChg>
        <pc:spChg chg="add mod">
          <ac:chgData name="Merry, Meg" userId="52abaa17-2ab0-4519-8e41-45b524f6a3b3" providerId="ADAL" clId="{841AEA64-8528-4BB6-BAC4-D996FCD2846E}" dt="2022-10-11T15:56:19.180" v="158"/>
          <ac:spMkLst>
            <pc:docMk/>
            <pc:sldMk cId="848908219" sldId="295"/>
            <ac:spMk id="25" creationId="{F2A1C635-801C-48D4-AB01-EEE4972857AD}"/>
          </ac:spMkLst>
        </pc:spChg>
      </pc:sldChg>
      <pc:sldChg chg="addSp modSp mod">
        <pc:chgData name="Merry, Meg" userId="52abaa17-2ab0-4519-8e41-45b524f6a3b3" providerId="ADAL" clId="{841AEA64-8528-4BB6-BAC4-D996FCD2846E}" dt="2022-10-11T15:56:20.370" v="159"/>
        <pc:sldMkLst>
          <pc:docMk/>
          <pc:sldMk cId="2857163895" sldId="296"/>
        </pc:sldMkLst>
        <pc:spChg chg="mod">
          <ac:chgData name="Merry, Meg" userId="52abaa17-2ab0-4519-8e41-45b524f6a3b3" providerId="ADAL" clId="{841AEA64-8528-4BB6-BAC4-D996FCD2846E}" dt="2022-10-11T15:53:55.595" v="135" actId="20577"/>
          <ac:spMkLst>
            <pc:docMk/>
            <pc:sldMk cId="2857163895" sldId="296"/>
            <ac:spMk id="4" creationId="{46BE5F69-E9BC-41C7-BF6B-EB4B224032B2}"/>
          </ac:spMkLst>
        </pc:spChg>
        <pc:spChg chg="mod">
          <ac:chgData name="Merry, Meg" userId="52abaa17-2ab0-4519-8e41-45b524f6a3b3" providerId="ADAL" clId="{841AEA64-8528-4BB6-BAC4-D996FCD2846E}" dt="2022-10-06T23:46:29.049" v="113" actId="207"/>
          <ac:spMkLst>
            <pc:docMk/>
            <pc:sldMk cId="2857163895" sldId="296"/>
            <ac:spMk id="22" creationId="{C7658231-5D58-4640-942E-7FB3026A397D}"/>
          </ac:spMkLst>
        </pc:spChg>
        <pc:spChg chg="add mod">
          <ac:chgData name="Merry, Meg" userId="52abaa17-2ab0-4519-8e41-45b524f6a3b3" providerId="ADAL" clId="{841AEA64-8528-4BB6-BAC4-D996FCD2846E}" dt="2022-10-11T15:56:20.370" v="159"/>
          <ac:spMkLst>
            <pc:docMk/>
            <pc:sldMk cId="2857163895" sldId="296"/>
            <ac:spMk id="25" creationId="{37439589-45A8-48DA-B514-AE74A9403E74}"/>
          </ac:spMkLst>
        </pc:spChg>
      </pc:sldChg>
      <pc:sldChg chg="addSp modSp mod">
        <pc:chgData name="Merry, Meg" userId="52abaa17-2ab0-4519-8e41-45b524f6a3b3" providerId="ADAL" clId="{841AEA64-8528-4BB6-BAC4-D996FCD2846E}" dt="2022-10-11T15:56:23.667" v="161"/>
        <pc:sldMkLst>
          <pc:docMk/>
          <pc:sldMk cId="2730844521" sldId="297"/>
        </pc:sldMkLst>
        <pc:spChg chg="mod">
          <ac:chgData name="Merry, Meg" userId="52abaa17-2ab0-4519-8e41-45b524f6a3b3" providerId="ADAL" clId="{841AEA64-8528-4BB6-BAC4-D996FCD2846E}" dt="2022-10-11T15:54:01.319" v="137" actId="20577"/>
          <ac:spMkLst>
            <pc:docMk/>
            <pc:sldMk cId="2730844521" sldId="297"/>
            <ac:spMk id="4" creationId="{46BE5F69-E9BC-41C7-BF6B-EB4B224032B2}"/>
          </ac:spMkLst>
        </pc:spChg>
        <pc:spChg chg="mod">
          <ac:chgData name="Merry, Meg" userId="52abaa17-2ab0-4519-8e41-45b524f6a3b3" providerId="ADAL" clId="{841AEA64-8528-4BB6-BAC4-D996FCD2846E}" dt="2022-10-06T23:46:37.534" v="115" actId="207"/>
          <ac:spMkLst>
            <pc:docMk/>
            <pc:sldMk cId="2730844521" sldId="297"/>
            <ac:spMk id="22" creationId="{C7658231-5D58-4640-942E-7FB3026A397D}"/>
          </ac:spMkLst>
        </pc:spChg>
        <pc:spChg chg="add mod">
          <ac:chgData name="Merry, Meg" userId="52abaa17-2ab0-4519-8e41-45b524f6a3b3" providerId="ADAL" clId="{841AEA64-8528-4BB6-BAC4-D996FCD2846E}" dt="2022-10-11T15:56:23.667" v="161"/>
          <ac:spMkLst>
            <pc:docMk/>
            <pc:sldMk cId="2730844521" sldId="297"/>
            <ac:spMk id="25" creationId="{4C8799B2-B569-4F7C-9E0F-9A66EBE051AF}"/>
          </ac:spMkLst>
        </pc:spChg>
      </pc:sldChg>
      <pc:sldChg chg="addSp modSp mod">
        <pc:chgData name="Merry, Meg" userId="52abaa17-2ab0-4519-8e41-45b524f6a3b3" providerId="ADAL" clId="{841AEA64-8528-4BB6-BAC4-D996FCD2846E}" dt="2022-10-11T15:56:22.314" v="160"/>
        <pc:sldMkLst>
          <pc:docMk/>
          <pc:sldMk cId="1909763988" sldId="298"/>
        </pc:sldMkLst>
        <pc:spChg chg="mod">
          <ac:chgData name="Merry, Meg" userId="52abaa17-2ab0-4519-8e41-45b524f6a3b3" providerId="ADAL" clId="{841AEA64-8528-4BB6-BAC4-D996FCD2846E}" dt="2022-10-11T15:53:58.019" v="136" actId="20577"/>
          <ac:spMkLst>
            <pc:docMk/>
            <pc:sldMk cId="1909763988" sldId="298"/>
            <ac:spMk id="4" creationId="{46BE5F69-E9BC-41C7-BF6B-EB4B224032B2}"/>
          </ac:spMkLst>
        </pc:spChg>
        <pc:spChg chg="mod">
          <ac:chgData name="Merry, Meg" userId="52abaa17-2ab0-4519-8e41-45b524f6a3b3" providerId="ADAL" clId="{841AEA64-8528-4BB6-BAC4-D996FCD2846E}" dt="2022-10-06T23:46:32.678" v="114" actId="207"/>
          <ac:spMkLst>
            <pc:docMk/>
            <pc:sldMk cId="1909763988" sldId="298"/>
            <ac:spMk id="22" creationId="{C7658231-5D58-4640-942E-7FB3026A397D}"/>
          </ac:spMkLst>
        </pc:spChg>
        <pc:spChg chg="add mod">
          <ac:chgData name="Merry, Meg" userId="52abaa17-2ab0-4519-8e41-45b524f6a3b3" providerId="ADAL" clId="{841AEA64-8528-4BB6-BAC4-D996FCD2846E}" dt="2022-10-11T15:56:22.314" v="160"/>
          <ac:spMkLst>
            <pc:docMk/>
            <pc:sldMk cId="1909763988" sldId="298"/>
            <ac:spMk id="25" creationId="{73DB63A0-9478-4BD5-9EDD-EBA07E155D4E}"/>
          </ac:spMkLst>
        </pc:spChg>
      </pc:sldChg>
      <pc:sldChg chg="addSp modSp mod">
        <pc:chgData name="Merry, Meg" userId="52abaa17-2ab0-4519-8e41-45b524f6a3b3" providerId="ADAL" clId="{841AEA64-8528-4BB6-BAC4-D996FCD2846E}" dt="2022-10-11T15:56:25.311" v="162"/>
        <pc:sldMkLst>
          <pc:docMk/>
          <pc:sldMk cId="3656542971" sldId="299"/>
        </pc:sldMkLst>
        <pc:spChg chg="mod">
          <ac:chgData name="Merry, Meg" userId="52abaa17-2ab0-4519-8e41-45b524f6a3b3" providerId="ADAL" clId="{841AEA64-8528-4BB6-BAC4-D996FCD2846E}" dt="2022-10-11T15:54:03.983" v="138" actId="20577"/>
          <ac:spMkLst>
            <pc:docMk/>
            <pc:sldMk cId="3656542971" sldId="299"/>
            <ac:spMk id="4" creationId="{46BE5F69-E9BC-41C7-BF6B-EB4B224032B2}"/>
          </ac:spMkLst>
        </pc:spChg>
        <pc:spChg chg="mod">
          <ac:chgData name="Merry, Meg" userId="52abaa17-2ab0-4519-8e41-45b524f6a3b3" providerId="ADAL" clId="{841AEA64-8528-4BB6-BAC4-D996FCD2846E}" dt="2022-10-06T23:46:40.712" v="116" actId="207"/>
          <ac:spMkLst>
            <pc:docMk/>
            <pc:sldMk cId="3656542971" sldId="299"/>
            <ac:spMk id="22" creationId="{C7658231-5D58-4640-942E-7FB3026A397D}"/>
          </ac:spMkLst>
        </pc:spChg>
        <pc:spChg chg="add mod">
          <ac:chgData name="Merry, Meg" userId="52abaa17-2ab0-4519-8e41-45b524f6a3b3" providerId="ADAL" clId="{841AEA64-8528-4BB6-BAC4-D996FCD2846E}" dt="2022-10-11T15:56:25.311" v="162"/>
          <ac:spMkLst>
            <pc:docMk/>
            <pc:sldMk cId="3656542971" sldId="299"/>
            <ac:spMk id="25" creationId="{C8278E34-3613-45B8-97FB-AF95DE1F51D9}"/>
          </ac:spMkLst>
        </pc:spChg>
      </pc:sldChg>
      <pc:sldChg chg="addSp modSp mod">
        <pc:chgData name="Merry, Meg" userId="52abaa17-2ab0-4519-8e41-45b524f6a3b3" providerId="ADAL" clId="{841AEA64-8528-4BB6-BAC4-D996FCD2846E}" dt="2022-10-11T15:56:26.851" v="163"/>
        <pc:sldMkLst>
          <pc:docMk/>
          <pc:sldMk cId="1174635175" sldId="300"/>
        </pc:sldMkLst>
        <pc:spChg chg="mod">
          <ac:chgData name="Merry, Meg" userId="52abaa17-2ab0-4519-8e41-45b524f6a3b3" providerId="ADAL" clId="{841AEA64-8528-4BB6-BAC4-D996FCD2846E}" dt="2022-10-11T15:54:06.261" v="139" actId="20577"/>
          <ac:spMkLst>
            <pc:docMk/>
            <pc:sldMk cId="1174635175" sldId="300"/>
            <ac:spMk id="4" creationId="{46BE5F69-E9BC-41C7-BF6B-EB4B224032B2}"/>
          </ac:spMkLst>
        </pc:spChg>
        <pc:spChg chg="mod">
          <ac:chgData name="Merry, Meg" userId="52abaa17-2ab0-4519-8e41-45b524f6a3b3" providerId="ADAL" clId="{841AEA64-8528-4BB6-BAC4-D996FCD2846E}" dt="2022-10-06T23:46:43.840" v="117" actId="207"/>
          <ac:spMkLst>
            <pc:docMk/>
            <pc:sldMk cId="1174635175" sldId="300"/>
            <ac:spMk id="22" creationId="{C7658231-5D58-4640-942E-7FB3026A397D}"/>
          </ac:spMkLst>
        </pc:spChg>
        <pc:spChg chg="add mod">
          <ac:chgData name="Merry, Meg" userId="52abaa17-2ab0-4519-8e41-45b524f6a3b3" providerId="ADAL" clId="{841AEA64-8528-4BB6-BAC4-D996FCD2846E}" dt="2022-10-11T15:56:26.851" v="163"/>
          <ac:spMkLst>
            <pc:docMk/>
            <pc:sldMk cId="1174635175" sldId="300"/>
            <ac:spMk id="25" creationId="{4A11CA8C-7D8D-42C7-92DC-776CB52915C5}"/>
          </ac:spMkLst>
        </pc:spChg>
      </pc:sldChg>
      <pc:sldChg chg="modSp mod addCm">
        <pc:chgData name="Merry, Meg" userId="52abaa17-2ab0-4519-8e41-45b524f6a3b3" providerId="ADAL" clId="{841AEA64-8528-4BB6-BAC4-D996FCD2846E}" dt="2022-10-06T23:42:30.164" v="87" actId="1589"/>
        <pc:sldMkLst>
          <pc:docMk/>
          <pc:sldMk cId="1002511331" sldId="302"/>
        </pc:sldMkLst>
        <pc:spChg chg="mod">
          <ac:chgData name="Merry, Meg" userId="52abaa17-2ab0-4519-8e41-45b524f6a3b3" providerId="ADAL" clId="{841AEA64-8528-4BB6-BAC4-D996FCD2846E}" dt="2022-10-06T23:41:28.147" v="86" actId="14100"/>
          <ac:spMkLst>
            <pc:docMk/>
            <pc:sldMk cId="1002511331" sldId="302"/>
            <ac:spMk id="4" creationId="{46BE5F69-E9BC-41C7-BF6B-EB4B224032B2}"/>
          </ac:spMkLst>
        </pc:spChg>
      </pc:sldChg>
      <pc:sldChg chg="addSp delSp modSp mod addAnim delAnim modAnim addCm">
        <pc:chgData name="Merry, Meg" userId="52abaa17-2ab0-4519-8e41-45b524f6a3b3" providerId="ADAL" clId="{841AEA64-8528-4BB6-BAC4-D996FCD2846E}" dt="2022-10-11T15:52:20.012" v="125"/>
        <pc:sldMkLst>
          <pc:docMk/>
          <pc:sldMk cId="1875973025" sldId="304"/>
        </pc:sldMkLst>
        <pc:spChg chg="add del mod">
          <ac:chgData name="Merry, Meg" userId="52abaa17-2ab0-4519-8e41-45b524f6a3b3" providerId="ADAL" clId="{841AEA64-8528-4BB6-BAC4-D996FCD2846E}" dt="2022-10-06T23:34:38.110" v="32" actId="478"/>
          <ac:spMkLst>
            <pc:docMk/>
            <pc:sldMk cId="1875973025" sldId="304"/>
            <ac:spMk id="7" creationId="{BAD9400D-5307-4052-974E-15760D84FBC7}"/>
          </ac:spMkLst>
        </pc:spChg>
        <pc:picChg chg="del">
          <ac:chgData name="Merry, Meg" userId="52abaa17-2ab0-4519-8e41-45b524f6a3b3" providerId="ADAL" clId="{841AEA64-8528-4BB6-BAC4-D996FCD2846E}" dt="2022-10-06T23:34:34.901" v="30" actId="478"/>
          <ac:picMkLst>
            <pc:docMk/>
            <pc:sldMk cId="1875973025" sldId="304"/>
            <ac:picMk id="4" creationId="{832147C2-D7B6-499F-A5F4-1DC76594FBBC}"/>
          </ac:picMkLst>
        </pc:picChg>
        <pc:picChg chg="add mod">
          <ac:chgData name="Merry, Meg" userId="52abaa17-2ab0-4519-8e41-45b524f6a3b3" providerId="ADAL" clId="{841AEA64-8528-4BB6-BAC4-D996FCD2846E}" dt="2022-10-06T23:35:05.197" v="43" actId="1035"/>
          <ac:picMkLst>
            <pc:docMk/>
            <pc:sldMk cId="1875973025" sldId="304"/>
            <ac:picMk id="5" creationId="{EA839DE7-8E5A-4A61-B7D5-CF623C00E796}"/>
          </ac:picMkLst>
        </pc:picChg>
        <pc:picChg chg="add mod">
          <ac:chgData name="Merry, Meg" userId="52abaa17-2ab0-4519-8e41-45b524f6a3b3" providerId="ADAL" clId="{841AEA64-8528-4BB6-BAC4-D996FCD2846E}" dt="2022-10-11T15:52:20.012" v="125"/>
          <ac:picMkLst>
            <pc:docMk/>
            <pc:sldMk cId="1875973025" sldId="304"/>
            <ac:picMk id="6" creationId="{7D262EDF-CD16-4804-9F88-8247E8A682C3}"/>
          </ac:picMkLst>
        </pc:picChg>
        <pc:picChg chg="add del mod">
          <ac:chgData name="Merry, Meg" userId="52abaa17-2ab0-4519-8e41-45b524f6a3b3" providerId="ADAL" clId="{841AEA64-8528-4BB6-BAC4-D996FCD2846E}" dt="2022-10-06T23:36:49.680" v="53" actId="478"/>
          <ac:picMkLst>
            <pc:docMk/>
            <pc:sldMk cId="1875973025" sldId="304"/>
            <ac:picMk id="9" creationId="{9302D39D-A2EF-4E60-B21E-094C9D7C4741}"/>
          </ac:picMkLst>
        </pc:picChg>
        <pc:picChg chg="add del mod">
          <ac:chgData name="Merry, Meg" userId="52abaa17-2ab0-4519-8e41-45b524f6a3b3" providerId="ADAL" clId="{841AEA64-8528-4BB6-BAC4-D996FCD2846E}" dt="2022-10-06T23:36:48.937" v="52" actId="478"/>
          <ac:picMkLst>
            <pc:docMk/>
            <pc:sldMk cId="1875973025" sldId="304"/>
            <ac:picMk id="10" creationId="{63492AE8-C713-49CF-B272-86D8192A34F1}"/>
          </ac:picMkLst>
        </pc:picChg>
        <pc:picChg chg="del">
          <ac:chgData name="Merry, Meg" userId="52abaa17-2ab0-4519-8e41-45b524f6a3b3" providerId="ADAL" clId="{841AEA64-8528-4BB6-BAC4-D996FCD2846E}" dt="2022-10-06T23:34:35.729" v="31" actId="478"/>
          <ac:picMkLst>
            <pc:docMk/>
            <pc:sldMk cId="1875973025" sldId="304"/>
            <ac:picMk id="11" creationId="{9B9119BE-7E78-4D8B-803B-C9EF517160C2}"/>
          </ac:picMkLst>
        </pc:picChg>
        <pc:picChg chg="add mod">
          <ac:chgData name="Merry, Meg" userId="52abaa17-2ab0-4519-8e41-45b524f6a3b3" providerId="ADAL" clId="{841AEA64-8528-4BB6-BAC4-D996FCD2846E}" dt="2022-10-11T15:52:17.717" v="124" actId="14826"/>
          <ac:picMkLst>
            <pc:docMk/>
            <pc:sldMk cId="1875973025" sldId="304"/>
            <ac:picMk id="12" creationId="{32A8F7AC-3F7B-4F30-849A-08F720C23D4E}"/>
          </ac:picMkLst>
        </pc:picChg>
        <pc:picChg chg="add del mod">
          <ac:chgData name="Merry, Meg" userId="52abaa17-2ab0-4519-8e41-45b524f6a3b3" providerId="ADAL" clId="{841AEA64-8528-4BB6-BAC4-D996FCD2846E}" dt="2022-10-06T23:39:29.873" v="63" actId="478"/>
          <ac:picMkLst>
            <pc:docMk/>
            <pc:sldMk cId="1875973025" sldId="304"/>
            <ac:picMk id="13" creationId="{1C92F35A-F060-481E-919C-ECCEEE0CBB24}"/>
          </ac:picMkLst>
        </pc:picChg>
        <pc:picChg chg="add del mod">
          <ac:chgData name="Merry, Meg" userId="52abaa17-2ab0-4519-8e41-45b524f6a3b3" providerId="ADAL" clId="{841AEA64-8528-4BB6-BAC4-D996FCD2846E}" dt="2022-10-11T15:51:58.243" v="123" actId="478"/>
          <ac:picMkLst>
            <pc:docMk/>
            <pc:sldMk cId="1875973025" sldId="304"/>
            <ac:picMk id="14" creationId="{0DBF763A-E578-43B9-8E63-BDF3ED724BDD}"/>
          </ac:picMkLst>
        </pc:picChg>
      </pc:sldChg>
    </pc:docChg>
  </pc:docChgLst>
  <pc:docChgLst>
    <pc:chgData name="Gibson, Thomas" userId="4b42d18a-f5dd-45ad-b5f3-020bdeec964b" providerId="ADAL" clId="{FA359AB9-53D4-4439-AF59-2817405ECB0D}"/>
    <pc:docChg chg="custSel modSld">
      <pc:chgData name="Gibson, Thomas" userId="4b42d18a-f5dd-45ad-b5f3-020bdeec964b" providerId="ADAL" clId="{FA359AB9-53D4-4439-AF59-2817405ECB0D}" dt="2022-11-17T19:12:43.527" v="1" actId="478"/>
      <pc:docMkLst>
        <pc:docMk/>
      </pc:docMkLst>
      <pc:sldChg chg="addSp delSp mod">
        <pc:chgData name="Gibson, Thomas" userId="4b42d18a-f5dd-45ad-b5f3-020bdeec964b" providerId="ADAL" clId="{FA359AB9-53D4-4439-AF59-2817405ECB0D}" dt="2022-11-17T19:12:43.527" v="1" actId="478"/>
        <pc:sldMkLst>
          <pc:docMk/>
          <pc:sldMk cId="645516691" sldId="306"/>
        </pc:sldMkLst>
        <pc:spChg chg="add del">
          <ac:chgData name="Gibson, Thomas" userId="4b42d18a-f5dd-45ad-b5f3-020bdeec964b" providerId="ADAL" clId="{FA359AB9-53D4-4439-AF59-2817405ECB0D}" dt="2022-11-17T19:12:43.527" v="1" actId="478"/>
          <ac:spMkLst>
            <pc:docMk/>
            <pc:sldMk cId="645516691" sldId="306"/>
            <ac:spMk id="2" creationId="{4D36C4D9-EA44-4F35-888C-902F03788015}"/>
          </ac:spMkLst>
        </pc:spChg>
      </pc:sldChg>
    </pc:docChg>
  </pc:docChgLst>
  <pc:docChgLst>
    <pc:chgData name="Sheth, Rohan" userId="0b6da9f0-4e13-4f6a-80ee-55c9a7700dcb" providerId="ADAL" clId="{9E2DCFFA-E293-41D1-BFAE-9838B9265AEB}"/>
    <pc:docChg chg="custSel delSld modSld">
      <pc:chgData name="Sheth, Rohan" userId="0b6da9f0-4e13-4f6a-80ee-55c9a7700dcb" providerId="ADAL" clId="{9E2DCFFA-E293-41D1-BFAE-9838B9265AEB}" dt="2022-12-07T21:13:00.742" v="246"/>
      <pc:docMkLst>
        <pc:docMk/>
      </pc:docMkLst>
      <pc:sldChg chg="modSp mod modNotesTx">
        <pc:chgData name="Sheth, Rohan" userId="0b6da9f0-4e13-4f6a-80ee-55c9a7700dcb" providerId="ADAL" clId="{9E2DCFFA-E293-41D1-BFAE-9838B9265AEB}" dt="2022-10-31T18:31:00.439" v="231" actId="20577"/>
        <pc:sldMkLst>
          <pc:docMk/>
          <pc:sldMk cId="1711352330" sldId="256"/>
        </pc:sldMkLst>
        <pc:spChg chg="mod">
          <ac:chgData name="Sheth, Rohan" userId="0b6da9f0-4e13-4f6a-80ee-55c9a7700dcb" providerId="ADAL" clId="{9E2DCFFA-E293-41D1-BFAE-9838B9265AEB}" dt="2022-10-18T21:22:06.989" v="1" actId="20577"/>
          <ac:spMkLst>
            <pc:docMk/>
            <pc:sldMk cId="1711352330" sldId="256"/>
            <ac:spMk id="3" creationId="{931932A1-7454-4B78-B394-3713697727FA}"/>
          </ac:spMkLst>
        </pc:spChg>
      </pc:sldChg>
      <pc:sldChg chg="modNotes modNotesTx">
        <pc:chgData name="Sheth, Rohan" userId="0b6da9f0-4e13-4f6a-80ee-55c9a7700dcb" providerId="ADAL" clId="{9E2DCFFA-E293-41D1-BFAE-9838B9265AEB}" dt="2022-10-18T21:22:56.124" v="19" actId="20577"/>
        <pc:sldMkLst>
          <pc:docMk/>
          <pc:sldMk cId="412258708" sldId="270"/>
        </pc:sldMkLst>
      </pc:sldChg>
      <pc:sldChg chg="addSp delSp modSp mod modAnim modNotes modNotesTx">
        <pc:chgData name="Sheth, Rohan" userId="0b6da9f0-4e13-4f6a-80ee-55c9a7700dcb" providerId="ADAL" clId="{9E2DCFFA-E293-41D1-BFAE-9838B9265AEB}" dt="2022-10-31T18:32:02.146" v="241" actId="1076"/>
        <pc:sldMkLst>
          <pc:docMk/>
          <pc:sldMk cId="3380238284" sldId="273"/>
        </pc:sldMkLst>
        <pc:spChg chg="add del mod">
          <ac:chgData name="Sheth, Rohan" userId="0b6da9f0-4e13-4f6a-80ee-55c9a7700dcb" providerId="ADAL" clId="{9E2DCFFA-E293-41D1-BFAE-9838B9265AEB}" dt="2022-10-31T18:31:07.577" v="233" actId="478"/>
          <ac:spMkLst>
            <pc:docMk/>
            <pc:sldMk cId="3380238284" sldId="273"/>
            <ac:spMk id="3" creationId="{153D29AC-F24D-439F-B35B-A8440A51EBA5}"/>
          </ac:spMkLst>
        </pc:spChg>
        <pc:spChg chg="del mod">
          <ac:chgData name="Sheth, Rohan" userId="0b6da9f0-4e13-4f6a-80ee-55c9a7700dcb" providerId="ADAL" clId="{9E2DCFFA-E293-41D1-BFAE-9838B9265AEB}" dt="2022-10-31T18:31:06.956" v="232" actId="478"/>
          <ac:spMkLst>
            <pc:docMk/>
            <pc:sldMk cId="3380238284" sldId="273"/>
            <ac:spMk id="4" creationId="{A3560EF0-DF41-40A6-889B-45B12E8526AE}"/>
          </ac:spMkLst>
        </pc:spChg>
        <pc:spChg chg="del mod">
          <ac:chgData name="Sheth, Rohan" userId="0b6da9f0-4e13-4f6a-80ee-55c9a7700dcb" providerId="ADAL" clId="{9E2DCFFA-E293-41D1-BFAE-9838B9265AEB}" dt="2022-10-31T18:31:08.810" v="235" actId="478"/>
          <ac:spMkLst>
            <pc:docMk/>
            <pc:sldMk cId="3380238284" sldId="273"/>
            <ac:spMk id="5" creationId="{586496FA-FBA1-4991-B52E-BEE6274D1B8E}"/>
          </ac:spMkLst>
        </pc:spChg>
        <pc:spChg chg="add del mod">
          <ac:chgData name="Sheth, Rohan" userId="0b6da9f0-4e13-4f6a-80ee-55c9a7700dcb" providerId="ADAL" clId="{9E2DCFFA-E293-41D1-BFAE-9838B9265AEB}" dt="2022-10-31T18:31:10.007" v="236" actId="478"/>
          <ac:spMkLst>
            <pc:docMk/>
            <pc:sldMk cId="3380238284" sldId="273"/>
            <ac:spMk id="7" creationId="{4B54C6BF-D649-415E-AA67-D21F877B9C16}"/>
          </ac:spMkLst>
        </pc:spChg>
        <pc:picChg chg="add mod">
          <ac:chgData name="Sheth, Rohan" userId="0b6da9f0-4e13-4f6a-80ee-55c9a7700dcb" providerId="ADAL" clId="{9E2DCFFA-E293-41D1-BFAE-9838B9265AEB}" dt="2022-10-31T18:32:02.146" v="241" actId="1076"/>
          <ac:picMkLst>
            <pc:docMk/>
            <pc:sldMk cId="3380238284" sldId="273"/>
            <ac:picMk id="8" creationId="{8F596F75-0396-448B-A727-788BF789BA62}"/>
          </ac:picMkLst>
        </pc:picChg>
      </pc:sldChg>
      <pc:sldChg chg="del">
        <pc:chgData name="Sheth, Rohan" userId="0b6da9f0-4e13-4f6a-80ee-55c9a7700dcb" providerId="ADAL" clId="{9E2DCFFA-E293-41D1-BFAE-9838B9265AEB}" dt="2022-10-18T21:28:07.201" v="210" actId="47"/>
        <pc:sldMkLst>
          <pc:docMk/>
          <pc:sldMk cId="3015444443" sldId="277"/>
        </pc:sldMkLst>
      </pc:sldChg>
      <pc:sldChg chg="modSp mod modNotes modNotesTx">
        <pc:chgData name="Sheth, Rohan" userId="0b6da9f0-4e13-4f6a-80ee-55c9a7700dcb" providerId="ADAL" clId="{9E2DCFFA-E293-41D1-BFAE-9838B9265AEB}" dt="2022-11-07T20:07:36.053" v="243"/>
        <pc:sldMkLst>
          <pc:docMk/>
          <pc:sldMk cId="65851916" sldId="278"/>
        </pc:sldMkLst>
        <pc:spChg chg="mod">
          <ac:chgData name="Sheth, Rohan" userId="0b6da9f0-4e13-4f6a-80ee-55c9a7700dcb" providerId="ADAL" clId="{9E2DCFFA-E293-41D1-BFAE-9838B9265AEB}" dt="2022-10-18T21:22:28.557" v="5"/>
          <ac:spMkLst>
            <pc:docMk/>
            <pc:sldMk cId="65851916" sldId="278"/>
            <ac:spMk id="4" creationId="{46BE5F69-E9BC-41C7-BF6B-EB4B224032B2}"/>
          </ac:spMkLst>
        </pc:spChg>
        <pc:spChg chg="mod">
          <ac:chgData name="Sheth, Rohan" userId="0b6da9f0-4e13-4f6a-80ee-55c9a7700dcb" providerId="ADAL" clId="{9E2DCFFA-E293-41D1-BFAE-9838B9265AEB}" dt="2022-10-18T21:24:20.716" v="178" actId="20577"/>
          <ac:spMkLst>
            <pc:docMk/>
            <pc:sldMk cId="65851916" sldId="278"/>
            <ac:spMk id="27" creationId="{1CF04D93-3E9C-4C93-BD11-1AB334ECA8EC}"/>
          </ac:spMkLst>
        </pc:spChg>
        <pc:spChg chg="mod">
          <ac:chgData name="Sheth, Rohan" userId="0b6da9f0-4e13-4f6a-80ee-55c9a7700dcb" providerId="ADAL" clId="{9E2DCFFA-E293-41D1-BFAE-9838B9265AEB}" dt="2022-10-18T21:24:22.838" v="180" actId="20577"/>
          <ac:spMkLst>
            <pc:docMk/>
            <pc:sldMk cId="65851916" sldId="278"/>
            <ac:spMk id="28" creationId="{4A74CDCB-94E0-4602-A364-BEBAB933C949}"/>
          </ac:spMkLst>
        </pc:spChg>
        <pc:spChg chg="mod">
          <ac:chgData name="Sheth, Rohan" userId="0b6da9f0-4e13-4f6a-80ee-55c9a7700dcb" providerId="ADAL" clId="{9E2DCFFA-E293-41D1-BFAE-9838B9265AEB}" dt="2022-10-18T21:24:28.494" v="187" actId="20577"/>
          <ac:spMkLst>
            <pc:docMk/>
            <pc:sldMk cId="65851916" sldId="278"/>
            <ac:spMk id="29" creationId="{C1505505-BB78-40E3-B8B6-4C8BE22EB53C}"/>
          </ac:spMkLst>
        </pc:spChg>
        <pc:spChg chg="mod">
          <ac:chgData name="Sheth, Rohan" userId="0b6da9f0-4e13-4f6a-80ee-55c9a7700dcb" providerId="ADAL" clId="{9E2DCFFA-E293-41D1-BFAE-9838B9265AEB}" dt="2022-10-18T21:24:09.876" v="164" actId="20577"/>
          <ac:spMkLst>
            <pc:docMk/>
            <pc:sldMk cId="65851916" sldId="278"/>
            <ac:spMk id="34" creationId="{37703234-D993-4C43-91A3-E55AA7BD1D32}"/>
          </ac:spMkLst>
        </pc:spChg>
        <pc:picChg chg="mod">
          <ac:chgData name="Sheth, Rohan" userId="0b6da9f0-4e13-4f6a-80ee-55c9a7700dcb" providerId="ADAL" clId="{9E2DCFFA-E293-41D1-BFAE-9838B9265AEB}" dt="2022-10-18T21:25:21.715" v="194" actId="14826"/>
          <ac:picMkLst>
            <pc:docMk/>
            <pc:sldMk cId="65851916" sldId="278"/>
            <ac:picMk id="23" creationId="{AE1DD9CA-8F8E-43F8-AB52-DC6B3C9FD08B}"/>
          </ac:picMkLst>
        </pc:picChg>
        <pc:picChg chg="mod">
          <ac:chgData name="Sheth, Rohan" userId="0b6da9f0-4e13-4f6a-80ee-55c9a7700dcb" providerId="ADAL" clId="{9E2DCFFA-E293-41D1-BFAE-9838B9265AEB}" dt="2022-10-18T21:27:30.743" v="209" actId="14826"/>
          <ac:picMkLst>
            <pc:docMk/>
            <pc:sldMk cId="65851916" sldId="278"/>
            <ac:picMk id="25" creationId="{7133D1E7-FA07-44D0-9EB0-EA49F78B8931}"/>
          </ac:picMkLst>
        </pc:picChg>
      </pc:sldChg>
      <pc:sldChg chg="modNotesTx">
        <pc:chgData name="Sheth, Rohan" userId="0b6da9f0-4e13-4f6a-80ee-55c9a7700dcb" providerId="ADAL" clId="{9E2DCFFA-E293-41D1-BFAE-9838B9265AEB}" dt="2022-10-18T21:22:17.223" v="4"/>
        <pc:sldMkLst>
          <pc:docMk/>
          <pc:sldMk cId="3393598430" sldId="286"/>
        </pc:sldMkLst>
      </pc:sldChg>
      <pc:sldChg chg="del">
        <pc:chgData name="Sheth, Rohan" userId="0b6da9f0-4e13-4f6a-80ee-55c9a7700dcb" providerId="ADAL" clId="{9E2DCFFA-E293-41D1-BFAE-9838B9265AEB}" dt="2022-10-18T21:28:07.375" v="211" actId="47"/>
        <pc:sldMkLst>
          <pc:docMk/>
          <pc:sldMk cId="848908219" sldId="295"/>
        </pc:sldMkLst>
      </pc:sldChg>
      <pc:sldChg chg="del">
        <pc:chgData name="Sheth, Rohan" userId="0b6da9f0-4e13-4f6a-80ee-55c9a7700dcb" providerId="ADAL" clId="{9E2DCFFA-E293-41D1-BFAE-9838B9265AEB}" dt="2022-10-18T21:28:07.519" v="212" actId="47"/>
        <pc:sldMkLst>
          <pc:docMk/>
          <pc:sldMk cId="2857163895" sldId="296"/>
        </pc:sldMkLst>
      </pc:sldChg>
      <pc:sldChg chg="del">
        <pc:chgData name="Sheth, Rohan" userId="0b6da9f0-4e13-4f6a-80ee-55c9a7700dcb" providerId="ADAL" clId="{9E2DCFFA-E293-41D1-BFAE-9838B9265AEB}" dt="2022-10-18T21:28:07.816" v="214" actId="47"/>
        <pc:sldMkLst>
          <pc:docMk/>
          <pc:sldMk cId="2730844521" sldId="297"/>
        </pc:sldMkLst>
      </pc:sldChg>
      <pc:sldChg chg="del">
        <pc:chgData name="Sheth, Rohan" userId="0b6da9f0-4e13-4f6a-80ee-55c9a7700dcb" providerId="ADAL" clId="{9E2DCFFA-E293-41D1-BFAE-9838B9265AEB}" dt="2022-10-18T21:28:07.657" v="213" actId="47"/>
        <pc:sldMkLst>
          <pc:docMk/>
          <pc:sldMk cId="1909763988" sldId="298"/>
        </pc:sldMkLst>
      </pc:sldChg>
      <pc:sldChg chg="del">
        <pc:chgData name="Sheth, Rohan" userId="0b6da9f0-4e13-4f6a-80ee-55c9a7700dcb" providerId="ADAL" clId="{9E2DCFFA-E293-41D1-BFAE-9838B9265AEB}" dt="2022-10-18T21:28:08.703" v="215" actId="47"/>
        <pc:sldMkLst>
          <pc:docMk/>
          <pc:sldMk cId="3656542971" sldId="299"/>
        </pc:sldMkLst>
      </pc:sldChg>
      <pc:sldChg chg="modSp">
        <pc:chgData name="Sheth, Rohan" userId="0b6da9f0-4e13-4f6a-80ee-55c9a7700dcb" providerId="ADAL" clId="{9E2DCFFA-E293-41D1-BFAE-9838B9265AEB}" dt="2022-10-18T21:29:18.151" v="222" actId="14826"/>
        <pc:sldMkLst>
          <pc:docMk/>
          <pc:sldMk cId="1174635175" sldId="300"/>
        </pc:sldMkLst>
        <pc:picChg chg="mod">
          <ac:chgData name="Sheth, Rohan" userId="0b6da9f0-4e13-4f6a-80ee-55c9a7700dcb" providerId="ADAL" clId="{9E2DCFFA-E293-41D1-BFAE-9838B9265AEB}" dt="2022-10-18T21:29:18.151" v="222" actId="14826"/>
          <ac:picMkLst>
            <pc:docMk/>
            <pc:sldMk cId="1174635175" sldId="300"/>
            <ac:picMk id="24" creationId="{A72CE4A4-CFF4-4A8A-9A57-E27365E5BBF2}"/>
          </ac:picMkLst>
        </pc:picChg>
      </pc:sldChg>
      <pc:sldChg chg="modSp">
        <pc:chgData name="Sheth, Rohan" userId="0b6da9f0-4e13-4f6a-80ee-55c9a7700dcb" providerId="ADAL" clId="{9E2DCFFA-E293-41D1-BFAE-9838B9265AEB}" dt="2022-10-18T21:22:28.557" v="5"/>
        <pc:sldMkLst>
          <pc:docMk/>
          <pc:sldMk cId="1002511331" sldId="302"/>
        </pc:sldMkLst>
        <pc:spChg chg="mod">
          <ac:chgData name="Sheth, Rohan" userId="0b6da9f0-4e13-4f6a-80ee-55c9a7700dcb" providerId="ADAL" clId="{9E2DCFFA-E293-41D1-BFAE-9838B9265AEB}" dt="2022-10-18T21:22:28.557" v="5"/>
          <ac:spMkLst>
            <pc:docMk/>
            <pc:sldMk cId="1002511331" sldId="302"/>
            <ac:spMk id="4" creationId="{46BE5F69-E9BC-41C7-BF6B-EB4B224032B2}"/>
          </ac:spMkLst>
        </pc:spChg>
      </pc:sldChg>
      <pc:sldChg chg="addSp delSp modSp mod">
        <pc:chgData name="Sheth, Rohan" userId="0b6da9f0-4e13-4f6a-80ee-55c9a7700dcb" providerId="ADAL" clId="{9E2DCFFA-E293-41D1-BFAE-9838B9265AEB}" dt="2022-12-07T21:13:00.742" v="246"/>
        <pc:sldMkLst>
          <pc:docMk/>
          <pc:sldMk cId="645516691" sldId="306"/>
        </pc:sldMkLst>
        <pc:picChg chg="del">
          <ac:chgData name="Sheth, Rohan" userId="0b6da9f0-4e13-4f6a-80ee-55c9a7700dcb" providerId="ADAL" clId="{9E2DCFFA-E293-41D1-BFAE-9838B9265AEB}" dt="2022-12-07T21:13:00.437" v="245" actId="478"/>
          <ac:picMkLst>
            <pc:docMk/>
            <pc:sldMk cId="645516691" sldId="306"/>
            <ac:picMk id="3" creationId="{D82025A8-C9E6-4796-9C09-8C2D1EE75679}"/>
          </ac:picMkLst>
        </pc:picChg>
        <pc:picChg chg="add mod">
          <ac:chgData name="Sheth, Rohan" userId="0b6da9f0-4e13-4f6a-80ee-55c9a7700dcb" providerId="ADAL" clId="{9E2DCFFA-E293-41D1-BFAE-9838B9265AEB}" dt="2022-12-07T21:13:00.742" v="246"/>
          <ac:picMkLst>
            <pc:docMk/>
            <pc:sldMk cId="645516691" sldId="306"/>
            <ac:picMk id="11" creationId="{C9F6A44A-39AD-4FB8-90C3-C1730233E373}"/>
          </ac:picMkLst>
        </pc:picChg>
      </pc:sldChg>
      <pc:sldChg chg="modNotesTx">
        <pc:chgData name="Sheth, Rohan" userId="0b6da9f0-4e13-4f6a-80ee-55c9a7700dcb" providerId="ADAL" clId="{9E2DCFFA-E293-41D1-BFAE-9838B9265AEB}" dt="2022-11-16T23:10:31.114" v="244"/>
        <pc:sldMkLst>
          <pc:docMk/>
          <pc:sldMk cId="3453146657" sldId="311"/>
        </pc:sldMkLst>
      </pc:sldChg>
    </pc:docChg>
  </pc:docChgLst>
  <pc:docChgLst>
    <pc:chgData name="Robinson, Jennifer" userId="565b6b42-ad9f-4b87-991b-4061de8dfafc" providerId="ADAL" clId="{32FFF589-73E2-49FF-A950-9EC96F456641}"/>
    <pc:docChg chg="modSld">
      <pc:chgData name="Robinson, Jennifer" userId="565b6b42-ad9f-4b87-991b-4061de8dfafc" providerId="ADAL" clId="{32FFF589-73E2-49FF-A950-9EC96F456641}" dt="2022-11-09T04:37:21.364" v="3" actId="255"/>
      <pc:docMkLst>
        <pc:docMk/>
      </pc:docMkLst>
      <pc:sldChg chg="modSp mod">
        <pc:chgData name="Robinson, Jennifer" userId="565b6b42-ad9f-4b87-991b-4061de8dfafc" providerId="ADAL" clId="{32FFF589-73E2-49FF-A950-9EC96F456641}" dt="2022-11-09T04:37:12.508" v="2" actId="255"/>
        <pc:sldMkLst>
          <pc:docMk/>
          <pc:sldMk cId="1102559366" sldId="274"/>
        </pc:sldMkLst>
        <pc:spChg chg="mod">
          <ac:chgData name="Robinson, Jennifer" userId="565b6b42-ad9f-4b87-991b-4061de8dfafc" providerId="ADAL" clId="{32FFF589-73E2-49FF-A950-9EC96F456641}" dt="2022-11-09T04:37:12.508" v="2" actId="255"/>
          <ac:spMkLst>
            <pc:docMk/>
            <pc:sldMk cId="1102559366" sldId="274"/>
            <ac:spMk id="44" creationId="{E46410AA-9335-4C3E-AEEE-43614C70E64D}"/>
          </ac:spMkLst>
        </pc:spChg>
      </pc:sldChg>
      <pc:sldChg chg="modSp mod">
        <pc:chgData name="Robinson, Jennifer" userId="565b6b42-ad9f-4b87-991b-4061de8dfafc" providerId="ADAL" clId="{32FFF589-73E2-49FF-A950-9EC96F456641}" dt="2022-11-09T04:37:21.364" v="3" actId="255"/>
        <pc:sldMkLst>
          <pc:docMk/>
          <pc:sldMk cId="1174635175" sldId="300"/>
        </pc:sldMkLst>
        <pc:spChg chg="mod">
          <ac:chgData name="Robinson, Jennifer" userId="565b6b42-ad9f-4b87-991b-4061de8dfafc" providerId="ADAL" clId="{32FFF589-73E2-49FF-A950-9EC96F456641}" dt="2022-11-09T04:37:21.364" v="3" actId="255"/>
          <ac:spMkLst>
            <pc:docMk/>
            <pc:sldMk cId="1174635175" sldId="300"/>
            <ac:spMk id="34" creationId="{49BEB672-5087-49D5-925B-410D7FCB2E0D}"/>
          </ac:spMkLst>
        </pc:spChg>
      </pc:sldChg>
      <pc:sldChg chg="modSp mod">
        <pc:chgData name="Robinson, Jennifer" userId="565b6b42-ad9f-4b87-991b-4061de8dfafc" providerId="ADAL" clId="{32FFF589-73E2-49FF-A950-9EC96F456641}" dt="2022-11-09T04:36:52.081" v="1" actId="20577"/>
        <pc:sldMkLst>
          <pc:docMk/>
          <pc:sldMk cId="1002511331" sldId="302"/>
        </pc:sldMkLst>
        <pc:spChg chg="mod">
          <ac:chgData name="Robinson, Jennifer" userId="565b6b42-ad9f-4b87-991b-4061de8dfafc" providerId="ADAL" clId="{32FFF589-73E2-49FF-A950-9EC96F456641}" dt="2022-11-09T04:36:52.081" v="1" actId="20577"/>
          <ac:spMkLst>
            <pc:docMk/>
            <pc:sldMk cId="1002511331" sldId="302"/>
            <ac:spMk id="4" creationId="{46BE5F69-E9BC-41C7-BF6B-EB4B224032B2}"/>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over 125 public-use airports,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Economic impacts are expressed in terms of jobs, payroll, value added, and economic impact (output). </a:t>
            </a:r>
            <a:r>
              <a:rPr lang="en-US" u="sng" dirty="0"/>
              <a:t>These metrics are not additive.</a:t>
            </a:r>
            <a:r>
              <a:rPr lang="en-US" u="none" dirty="0"/>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dirty="0"/>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Peter O Knight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Peter O Knight Airport, impacts for District 7,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Peter O Knight Airport created 759 jobs earning $31.8 million in payroll, contributed $52.5 million in value added, and generated a total economic impact (output) of $102 million.</a:t>
            </a:r>
          </a:p>
          <a:p>
            <a:endParaRPr lang="en-US" dirty="0"/>
          </a:p>
          <a:p>
            <a:r>
              <a:rPr lang="en-US" dirty="0"/>
              <a:t>This includes direct impacts of 477 jobs earning $17.1 million in payroll, contributing $26.5 million in value added, and generating a total economic impact (output) of $54.0 million.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282 jobs earning $14.7 million in payroll, contributing $26.0 in value added, and generating a total economic impact (output) of $47.8 million.</a:t>
            </a:r>
          </a:p>
          <a:p>
            <a:endParaRPr lang="en-US" dirty="0"/>
          </a:p>
          <a:p>
            <a:r>
              <a:rPr lang="en-US"/>
              <a:t>Total impacts may not equal the sum of direct and multiplier impacts due to rounding.</a:t>
            </a:r>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Peter O Knight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7 created 278,815 jobs earning $16.3 billion in payroll, contributed $24.3 billion in value added, and generated a total economic impact (output) of $48.2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416552366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6.png"/><Relationship Id="rId7" Type="http://schemas.openxmlformats.org/officeDocument/2006/relationships/image" Target="../media/image80.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9.png"/><Relationship Id="rId11" Type="http://schemas.openxmlformats.org/officeDocument/2006/relationships/image" Target="../media/image84.svg"/><Relationship Id="rId5" Type="http://schemas.openxmlformats.org/officeDocument/2006/relationships/image" Target="../media/image78.png"/><Relationship Id="rId10" Type="http://schemas.openxmlformats.org/officeDocument/2006/relationships/image" Target="../media/image83.png"/><Relationship Id="rId4" Type="http://schemas.openxmlformats.org/officeDocument/2006/relationships/image" Target="../media/image77.svg"/><Relationship Id="rId9" Type="http://schemas.openxmlformats.org/officeDocument/2006/relationships/image" Target="../media/image82.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5.jpeg"/><Relationship Id="rId7" Type="http://schemas.openxmlformats.org/officeDocument/2006/relationships/image" Target="../media/image1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8.jpeg"/><Relationship Id="rId11" Type="http://schemas.openxmlformats.org/officeDocument/2006/relationships/image" Target="../media/image90.svg"/><Relationship Id="rId5" Type="http://schemas.openxmlformats.org/officeDocument/2006/relationships/image" Target="../media/image87.svg"/><Relationship Id="rId10" Type="http://schemas.openxmlformats.org/officeDocument/2006/relationships/image" Target="../media/image89.png"/><Relationship Id="rId4" Type="http://schemas.openxmlformats.org/officeDocument/2006/relationships/image" Target="../media/image86.png"/><Relationship Id="rId9" Type="http://schemas.openxmlformats.org/officeDocument/2006/relationships/image" Target="../media/image78.png"/></Relationships>
</file>

<file path=ppt/slides/_rels/slide20.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image" Target="../media/image83.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2.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1.png"/><Relationship Id="rId5" Type="http://schemas.openxmlformats.org/officeDocument/2006/relationships/image" Target="../media/image95.jpeg"/><Relationship Id="rId10" Type="http://schemas.openxmlformats.org/officeDocument/2006/relationships/image" Target="../media/image80.svg"/><Relationship Id="rId4" Type="http://schemas.openxmlformats.org/officeDocument/2006/relationships/image" Target="../media/image94.jpeg"/><Relationship Id="rId9" Type="http://schemas.openxmlformats.org/officeDocument/2006/relationships/image" Target="../media/image79.png"/><Relationship Id="rId14" Type="http://schemas.openxmlformats.org/officeDocument/2006/relationships/image" Target="../media/image84.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6.jpeg"/><Relationship Id="rId7" Type="http://schemas.openxmlformats.org/officeDocument/2006/relationships/image" Target="../media/image65.svg"/><Relationship Id="rId12" Type="http://schemas.openxmlformats.org/officeDocument/2006/relationships/image" Target="../media/image97.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8.jpg"/><Relationship Id="rId7" Type="http://schemas.openxmlformats.org/officeDocument/2006/relationships/image" Target="../media/image65.svg"/><Relationship Id="rId12" Type="http://schemas.openxmlformats.org/officeDocument/2006/relationships/image" Target="../media/image99.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Peter O Knight Airport</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dirty="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C9F6A44A-39AD-4FB8-90C3-C1730233E373}"/>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6455166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654107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29463276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Peter O Knight Airport’s</a:t>
            </a:r>
            <a:br>
              <a:rPr lang="en-US" dirty="0"/>
            </a:br>
            <a:r>
              <a:rPr lang="en-US" dirty="0"/>
              <a:t>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a:blip r:embed="rId5">
            <a:extLst>
              <a:ext uri="{28A0092B-C50C-407E-A947-70E740481C1C}">
                <a14:useLocalDpi xmlns:a14="http://schemas.microsoft.com/office/drawing/2010/main" val="0"/>
              </a:ext>
            </a:extLst>
          </a:blip>
          <a:srcRect l="2481" r="2481"/>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dirty="0"/>
              <a:t>TOTAL Peter O Knight 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$31.8</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$52.5</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$102</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Million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759</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a:blip r:embed="rId14">
            <a:extLst>
              <a:ext uri="{28A0092B-C50C-407E-A947-70E740481C1C}">
                <a14:useLocalDpi xmlns:a14="http://schemas.microsoft.com/office/drawing/2010/main" val="0"/>
              </a:ext>
            </a:extLst>
          </a:blip>
          <a:srcRect l="22017" r="22017"/>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TPF">
            <a:hlinkClick r:id="" action="ppaction://media"/>
            <a:extLst>
              <a:ext uri="{FF2B5EF4-FFF2-40B4-BE49-F238E27FC236}">
                <a16:creationId xmlns:a16="http://schemas.microsoft.com/office/drawing/2014/main" id="{8F596F75-0396-448B-A727-788BF789BA62}"/>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9813"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907035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41076813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34531466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15905069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29954553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6C44EAFD-E9FE-4B36-BD1C-3837C54049C9}"/>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A72CE4A4-CFF4-4A8A-9A57-E27365E5BBF2}"/>
              </a:ext>
            </a:extLst>
          </p:cNvPr>
          <p:cNvPicPr>
            <a:picLocks noChangeAspect="1"/>
          </p:cNvPicPr>
          <p:nvPr/>
        </p:nvPicPr>
        <p:blipFill>
          <a:blip r:embed="rId3">
            <a:extLst>
              <a:ext uri="{28A0092B-C50C-407E-A947-70E740481C1C}">
                <a14:useLocalDpi xmlns:a14="http://schemas.microsoft.com/office/drawing/2010/main" val="0"/>
              </a:ext>
            </a:extLst>
          </a:blip>
          <a:srcRect l="268" r="268"/>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7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$16.3</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$24.3</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$48.2</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154162"/>
          </a:xfrm>
          <a:prstGeom prst="rect">
            <a:avLst/>
          </a:prstGeom>
          <a:noFill/>
        </p:spPr>
        <p:txBody>
          <a:bodyPr wrap="square" rtlCol="0">
            <a:spAutoFit/>
          </a:bodyPr>
          <a:lstStyle/>
          <a:p>
            <a:pPr algn="ctr"/>
            <a:r>
              <a:rPr lang="en-US" sz="4200" b="1" dirty="0">
                <a:solidFill>
                  <a:schemeClr val="accent1"/>
                </a:solidFill>
                <a:latin typeface="Arial" panose="020B0604020202020204" pitchFamily="34" charset="0"/>
                <a:cs typeface="Arial" panose="020B0604020202020204" pitchFamily="34" charset="0"/>
              </a:rPr>
              <a:t>278,815</a:t>
            </a:r>
            <a:br>
              <a:rPr lang="en-US" sz="4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4A11CA8C-7D8D-42C7-92DC-776CB52915C5}"/>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117463517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dirty="0"/>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2998</Words>
  <Application>Microsoft Office PowerPoint</Application>
  <PresentationFormat>Widescreen</PresentationFormat>
  <Paragraphs>184</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Peter O Knight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Peter O Knight Airport’s Total Economic Impact</vt:lpstr>
      <vt:lpstr>On-Airport Impacts</vt:lpstr>
      <vt:lpstr>Visitor Spending Impacts (Off-Airport)</vt:lpstr>
      <vt:lpstr>Airport Economic Impact Results</vt:lpstr>
      <vt:lpstr>TOTAL Peter O Knight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7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6</cp:revision>
  <cp:lastPrinted>2022-08-15T20:19:31Z</cp:lastPrinted>
  <dcterms:created xsi:type="dcterms:W3CDTF">2021-10-14T00:15:48Z</dcterms:created>
  <dcterms:modified xsi:type="dcterms:W3CDTF">2022-12-07T21:13:02Z</dcterms:modified>
</cp:coreProperties>
</file>